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0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8" r:id="rId12"/>
    <p:sldId id="266" r:id="rId13"/>
    <p:sldId id="269" r:id="rId14"/>
    <p:sldId id="270" r:id="rId15"/>
    <p:sldId id="271" r:id="rId16"/>
    <p:sldId id="272" r:id="rId17"/>
    <p:sldId id="31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5" r:id="rId31"/>
    <p:sldId id="303" r:id="rId32"/>
    <p:sldId id="304" r:id="rId33"/>
    <p:sldId id="298" r:id="rId34"/>
    <p:sldId id="300" r:id="rId35"/>
    <p:sldId id="302" r:id="rId36"/>
    <p:sldId id="316" r:id="rId37"/>
    <p:sldId id="317" r:id="rId38"/>
    <p:sldId id="318" r:id="rId39"/>
    <p:sldId id="319" r:id="rId40"/>
    <p:sldId id="321" r:id="rId41"/>
    <p:sldId id="323" r:id="rId42"/>
    <p:sldId id="325" r:id="rId4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23" autoAdjust="0"/>
  </p:normalViewPr>
  <p:slideViewPr>
    <p:cSldViewPr>
      <p:cViewPr varScale="1">
        <p:scale>
          <a:sx n="99" d="100"/>
          <a:sy n="99" d="100"/>
        </p:scale>
        <p:origin x="194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dc-netapp01.ad.dot.gov\OPS_CONTROLS\SDSAD\Data%20Analysis%20ppt\Context%20and%20Performance%20Measures%202019-02-1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Pipeline Serious Incidents with Context </a:t>
            </a:r>
          </a:p>
          <a:p>
            <a:pPr>
              <a:defRPr sz="1800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Measures (1999-2018)</a:t>
            </a:r>
          </a:p>
        </c:rich>
      </c:tx>
      <c:layout>
        <c:manualLayout>
          <c:xMode val="edge"/>
          <c:yMode val="edge"/>
          <c:x val="0.14373442758859487"/>
          <c:y val="3.2340861164539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628983598583897E-2"/>
          <c:y val="0.21026648294616929"/>
          <c:w val="0.67037810017129162"/>
          <c:h val="0.61930363078842388"/>
        </c:manualLayout>
      </c:layout>
      <c:lineChart>
        <c:grouping val="standard"/>
        <c:varyColors val="0"/>
        <c:ser>
          <c:idx val="5"/>
          <c:order val="0"/>
          <c:tx>
            <c:strRef>
              <c:f>Data_Updated06172019!$I$1</c:f>
              <c:strCache>
                <c:ptCount val="1"/>
                <c:pt idx="0">
                  <c:v>Natural Gas Consumption (Index)</c:v>
                </c:pt>
              </c:strCache>
            </c:strRef>
          </c:tx>
          <c:spPr>
            <a:ln w="34925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Data_Updated06172019!$A$2:$A$21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Data_Updated06172019!$I$2:$I$21</c:f>
              <c:numCache>
                <c:formatCode>_(* #,##0.000_);_(* \(#,##0.000\);_(* "-"??_);_(@_)</c:formatCode>
                <c:ptCount val="20"/>
                <c:pt idx="0">
                  <c:v>1</c:v>
                </c:pt>
                <c:pt idx="1">
                  <c:v>1.0399293262928513</c:v>
                </c:pt>
                <c:pt idx="2">
                  <c:v>0.99403432512148915</c:v>
                </c:pt>
                <c:pt idx="3">
                  <c:v>1.0262275981638314</c:v>
                </c:pt>
                <c:pt idx="4">
                  <c:v>0.9965697227584327</c:v>
                </c:pt>
                <c:pt idx="5">
                  <c:v>1.0006038614921402</c:v>
                </c:pt>
                <c:pt idx="6">
                  <c:v>0.98499019630823847</c:v>
                </c:pt>
                <c:pt idx="7">
                  <c:v>0.97073279687699632</c:v>
                </c:pt>
                <c:pt idx="8">
                  <c:v>1.0328920744466847</c:v>
                </c:pt>
                <c:pt idx="9">
                  <c:v>1.0407576388325979</c:v>
                </c:pt>
                <c:pt idx="10">
                  <c:v>1.0221182932099804</c:v>
                </c:pt>
                <c:pt idx="11">
                  <c:v>1.0727011435174132</c:v>
                </c:pt>
                <c:pt idx="12">
                  <c:v>1.0892789617039458</c:v>
                </c:pt>
                <c:pt idx="13">
                  <c:v>1.1387805446250978</c:v>
                </c:pt>
                <c:pt idx="14">
                  <c:v>1.1700584223116737</c:v>
                </c:pt>
                <c:pt idx="15">
                  <c:v>1.1952752923527277</c:v>
                </c:pt>
                <c:pt idx="16">
                  <c:v>1.2305563605441598</c:v>
                </c:pt>
                <c:pt idx="17">
                  <c:v>1.239690540409766</c:v>
                </c:pt>
                <c:pt idx="18">
                  <c:v>1.2237092504256035</c:v>
                </c:pt>
                <c:pt idx="19">
                  <c:v>1.3517011289817853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3F2-47CE-8B3C-63184C61EF72}"/>
            </c:ext>
          </c:extLst>
        </c:ser>
        <c:ser>
          <c:idx val="2"/>
          <c:order val="1"/>
          <c:tx>
            <c:strRef>
              <c:f>Data_Updated06172019!$G$1</c:f>
              <c:strCache>
                <c:ptCount val="1"/>
                <c:pt idx="0">
                  <c:v>Petroleum Products consumption (Index)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Data_Updated06172019!$A$2:$A$21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Data_Updated06172019!$G$2:$G$21</c:f>
              <c:numCache>
                <c:formatCode>_(* #,##0.000_);_(* \(#,##0.000\);_(* "-"??_);_(@_)</c:formatCode>
                <c:ptCount val="20"/>
                <c:pt idx="0">
                  <c:v>1</c:v>
                </c:pt>
                <c:pt idx="1">
                  <c:v>1.011201362206865</c:v>
                </c:pt>
                <c:pt idx="2">
                  <c:v>1.0091691517961872</c:v>
                </c:pt>
                <c:pt idx="3">
                  <c:v>1.0101746491499382</c:v>
                </c:pt>
                <c:pt idx="4">
                  <c:v>1.025608094430936</c:v>
                </c:pt>
                <c:pt idx="5">
                  <c:v>1.0636951755279351</c:v>
                </c:pt>
                <c:pt idx="6">
                  <c:v>1.0656201963759346</c:v>
                </c:pt>
                <c:pt idx="7">
                  <c:v>1.0529383378549411</c:v>
                </c:pt>
                <c:pt idx="8">
                  <c:v>1.0434631455724201</c:v>
                </c:pt>
                <c:pt idx="9">
                  <c:v>0.97457372044179036</c:v>
                </c:pt>
                <c:pt idx="10">
                  <c:v>0.92217442545918238</c:v>
                </c:pt>
                <c:pt idx="11">
                  <c:v>0.93687087636302946</c:v>
                </c:pt>
                <c:pt idx="12">
                  <c:v>0.91864293675276143</c:v>
                </c:pt>
                <c:pt idx="13">
                  <c:v>0.89779393192796142</c:v>
                </c:pt>
                <c:pt idx="14">
                  <c:v>0.9126341046714016</c:v>
                </c:pt>
                <c:pt idx="15">
                  <c:v>0.91961592276087301</c:v>
                </c:pt>
                <c:pt idx="16">
                  <c:v>0.93850676050814841</c:v>
                </c:pt>
                <c:pt idx="17">
                  <c:v>0.94747507736853753</c:v>
                </c:pt>
                <c:pt idx="18">
                  <c:v>0.95691775830541881</c:v>
                </c:pt>
                <c:pt idx="19">
                  <c:v>0.97733162958715503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3F2-47CE-8B3C-63184C61EF72}"/>
            </c:ext>
          </c:extLst>
        </c:ser>
        <c:ser>
          <c:idx val="4"/>
          <c:order val="2"/>
          <c:tx>
            <c:strRef>
              <c:f>Data_Updated06172019!$K$1</c:f>
              <c:strCache>
                <c:ptCount val="1"/>
                <c:pt idx="0">
                  <c:v>Pipeline Mileage (Index)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Data_Updated06172019!$A$2:$A$21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Data_Updated06172019!$K$2:$K$21</c:f>
              <c:numCache>
                <c:formatCode>_(* #,##0.000_);_(* \(#,##0.000\);_(* "-"??_);_(@_)</c:formatCode>
                <c:ptCount val="20"/>
                <c:pt idx="0">
                  <c:v>1</c:v>
                </c:pt>
                <c:pt idx="1">
                  <c:v>1.0139478887117921</c:v>
                </c:pt>
                <c:pt idx="2">
                  <c:v>1.031983363779694</c:v>
                </c:pt>
                <c:pt idx="3">
                  <c:v>1.0708177396464706</c:v>
                </c:pt>
                <c:pt idx="4">
                  <c:v>1.059996607582371</c:v>
                </c:pt>
                <c:pt idx="5">
                  <c:v>1.0775882812511777</c:v>
                </c:pt>
                <c:pt idx="6">
                  <c:v>1.0922458373557438</c:v>
                </c:pt>
                <c:pt idx="7">
                  <c:v>1.1176590668177488</c:v>
                </c:pt>
                <c:pt idx="8">
                  <c:v>1.1204508546665199</c:v>
                </c:pt>
                <c:pt idx="9">
                  <c:v>1.1454441282422865</c:v>
                </c:pt>
                <c:pt idx="10">
                  <c:v>1.1520183590813562</c:v>
                </c:pt>
                <c:pt idx="11">
                  <c:v>1.1614594534235527</c:v>
                </c:pt>
                <c:pt idx="12">
                  <c:v>1.1705166669361815</c:v>
                </c:pt>
                <c:pt idx="13">
                  <c:v>1.1771044269305388</c:v>
                </c:pt>
                <c:pt idx="14">
                  <c:v>1.1852746411268553</c:v>
                </c:pt>
                <c:pt idx="15">
                  <c:v>1.1968474638594193</c:v>
                </c:pt>
                <c:pt idx="16">
                  <c:v>1.2098813970661053</c:v>
                </c:pt>
                <c:pt idx="17">
                  <c:v>1.2203627873270952</c:v>
                </c:pt>
                <c:pt idx="18">
                  <c:v>1.2277304397395659</c:v>
                </c:pt>
                <c:pt idx="19">
                  <c:v>1.2356482791423338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3F2-47CE-8B3C-63184C61EF72}"/>
            </c:ext>
          </c:extLst>
        </c:ser>
        <c:ser>
          <c:idx val="1"/>
          <c:order val="3"/>
          <c:tx>
            <c:strRef>
              <c:f>Data_Updated06172019!$C$1</c:f>
              <c:strCache>
                <c:ptCount val="1"/>
                <c:pt idx="0">
                  <c:v>U.S. population (Index)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Data_Updated06172019!$A$2:$A$21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Data_Updated06172019!$C$2:$C$21</c:f>
              <c:numCache>
                <c:formatCode>_(* #,##0.000_);_(* \(#,##0.000\);_(* "-"??_);_(@_)</c:formatCode>
                <c:ptCount val="20"/>
                <c:pt idx="0">
                  <c:v>1</c:v>
                </c:pt>
                <c:pt idx="1">
                  <c:v>1.0111811926605505</c:v>
                </c:pt>
                <c:pt idx="2">
                  <c:v>1.0212514334862386</c:v>
                </c:pt>
                <c:pt idx="3">
                  <c:v>1.030784116972477</c:v>
                </c:pt>
                <c:pt idx="4">
                  <c:v>1.0396717316513762</c:v>
                </c:pt>
                <c:pt idx="5">
                  <c:v>1.0493477637614679</c:v>
                </c:pt>
                <c:pt idx="6">
                  <c:v>1.0590596330275228</c:v>
                </c:pt>
                <c:pt idx="7">
                  <c:v>1.0693090596330275</c:v>
                </c:pt>
                <c:pt idx="8">
                  <c:v>1.0795226490825689</c:v>
                </c:pt>
                <c:pt idx="9">
                  <c:v>1.0897720756880733</c:v>
                </c:pt>
                <c:pt idx="10">
                  <c:v>1.0993764334862384</c:v>
                </c:pt>
                <c:pt idx="11">
                  <c:v>1.1085507454128438</c:v>
                </c:pt>
                <c:pt idx="12">
                  <c:v>1.1166141055045871</c:v>
                </c:pt>
                <c:pt idx="13">
                  <c:v>1.1248208142201834</c:v>
                </c:pt>
                <c:pt idx="14">
                  <c:v>1.1326691513761467</c:v>
                </c:pt>
                <c:pt idx="15">
                  <c:v>1.1410192087155961</c:v>
                </c:pt>
                <c:pt idx="16">
                  <c:v>1.1494409403669725</c:v>
                </c:pt>
                <c:pt idx="17">
                  <c:v>1.1577909977064218</c:v>
                </c:pt>
                <c:pt idx="18">
                  <c:v>1.1652451261467889</c:v>
                </c:pt>
                <c:pt idx="19">
                  <c:v>1.1724842316513762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3F2-47CE-8B3C-63184C61EF72}"/>
            </c:ext>
          </c:extLst>
        </c:ser>
        <c:ser>
          <c:idx val="0"/>
          <c:order val="4"/>
          <c:tx>
            <c:strRef>
              <c:f>Data_Updated06172019!$M$1</c:f>
              <c:strCache>
                <c:ptCount val="1"/>
                <c:pt idx="0">
                  <c:v>Serious Incidents Index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Data_Updated06172019!$A$2:$A$21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Data_Updated06172019!$M$2:$M$21</c:f>
              <c:numCache>
                <c:formatCode>_(* #,##0.000_);_(* \(#,##0.000\);_(* "-"??_);_(@_)</c:formatCode>
                <c:ptCount val="20"/>
                <c:pt idx="0">
                  <c:v>1</c:v>
                </c:pt>
                <c:pt idx="1">
                  <c:v>0.93939393939393945</c:v>
                </c:pt>
                <c:pt idx="2">
                  <c:v>0.60606060606060608</c:v>
                </c:pt>
                <c:pt idx="3">
                  <c:v>0.54545454545454541</c:v>
                </c:pt>
                <c:pt idx="4">
                  <c:v>0.9242424242424242</c:v>
                </c:pt>
                <c:pt idx="5">
                  <c:v>0.66666666666666663</c:v>
                </c:pt>
                <c:pt idx="6">
                  <c:v>0.5757575757575758</c:v>
                </c:pt>
                <c:pt idx="7">
                  <c:v>0.48484848484848486</c:v>
                </c:pt>
                <c:pt idx="8">
                  <c:v>0.63636363636363635</c:v>
                </c:pt>
                <c:pt idx="9">
                  <c:v>0.54545454545454541</c:v>
                </c:pt>
                <c:pt idx="10">
                  <c:v>0.69696969696969702</c:v>
                </c:pt>
                <c:pt idx="11">
                  <c:v>0.51515151515151514</c:v>
                </c:pt>
                <c:pt idx="12">
                  <c:v>0.46969696969696972</c:v>
                </c:pt>
                <c:pt idx="13">
                  <c:v>0.42424242424242425</c:v>
                </c:pt>
                <c:pt idx="14">
                  <c:v>0.36363636363636365</c:v>
                </c:pt>
                <c:pt idx="15">
                  <c:v>0.40909090909090912</c:v>
                </c:pt>
                <c:pt idx="16">
                  <c:v>0.39393939393939392</c:v>
                </c:pt>
                <c:pt idx="17">
                  <c:v>0.5757575757575758</c:v>
                </c:pt>
                <c:pt idx="18">
                  <c:v>0.34848484848484851</c:v>
                </c:pt>
                <c:pt idx="19">
                  <c:v>0.5757575757575758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3F2-47CE-8B3C-63184C61E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5987128"/>
        <c:axId val="265987520"/>
      </c:lineChart>
      <c:catAx>
        <c:axId val="265987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Calendar Year</a:t>
                </a:r>
              </a:p>
            </c:rich>
          </c:tx>
          <c:layout>
            <c:manualLayout>
              <c:xMode val="edge"/>
              <c:yMode val="edge"/>
              <c:x val="5.5469150539855988E-2"/>
              <c:y val="0.865112043350421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987520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265987520"/>
        <c:scaling>
          <c:orientation val="minMax"/>
          <c:max val="1.5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Index </a:t>
                </a:r>
              </a:p>
              <a:p>
                <a:pPr>
                  <a:defRPr sz="1200"/>
                </a:pPr>
                <a:r>
                  <a:rPr lang="en-US" sz="1200" dirty="0"/>
                  <a:t>(1999 = 1)</a:t>
                </a:r>
              </a:p>
            </c:rich>
          </c:tx>
          <c:layout>
            <c:manualLayout>
              <c:xMode val="edge"/>
              <c:yMode val="edge"/>
              <c:x val="1.5564572285607156E-2"/>
              <c:y val="9.662518158616077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987128"/>
        <c:crosses val="autoZero"/>
        <c:crossBetween val="midCat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685515232313795"/>
          <c:y val="0.27956852702695856"/>
          <c:w val="0.22434580903700033"/>
          <c:h val="0.43727473660592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0.04589</cdr:x>
      <cdr:y>0.8945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A9A20E0-6DB0-44FD-9F82-5057186C7F0D}"/>
            </a:ext>
          </a:extLst>
        </cdr:cNvPr>
        <cdr:cNvSpPr txBox="1"/>
      </cdr:nvSpPr>
      <cdr:spPr>
        <a:xfrm xmlns:a="http://schemas.openxmlformats.org/drawingml/2006/main">
          <a:off x="220980" y="3169482"/>
          <a:ext cx="4594860" cy="373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sz="1600" b="0" dirty="0"/>
            <a:t>Data Sources:  Energy Information Administration, Census Bureau, </a:t>
          </a:r>
        </a:p>
        <a:p xmlns:a="http://schemas.openxmlformats.org/drawingml/2006/main">
          <a:pPr algn="r"/>
          <a:r>
            <a:rPr lang="en-US" sz="1600" b="0" dirty="0"/>
            <a:t>PHMSA Annual Report Data, PHMSA Incident Data - as of  06/17/2019</a:t>
          </a:r>
        </a:p>
      </cdr:txBody>
    </cdr:sp>
  </cdr:relSizeAnchor>
  <cdr:relSizeAnchor xmlns:cdr="http://schemas.openxmlformats.org/drawingml/2006/chartDrawing">
    <cdr:from>
      <cdr:x>0.42247</cdr:x>
      <cdr:y>0.2043</cdr:y>
    </cdr:from>
    <cdr:to>
      <cdr:x>0.77215</cdr:x>
      <cdr:y>0.29032</cdr:y>
    </cdr:to>
    <cdr:sp macro="" textlink="">
      <cdr:nvSpPr>
        <cdr:cNvPr id="4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9FC2A7ED-F9CD-434F-BBF7-81EB193B3A5A}"/>
            </a:ext>
          </a:extLst>
        </cdr:cNvPr>
        <cdr:cNvSpPr txBox="1"/>
      </cdr:nvSpPr>
      <cdr:spPr>
        <a:xfrm xmlns:a="http://schemas.openxmlformats.org/drawingml/2006/main">
          <a:off x="2034540" y="723900"/>
          <a:ext cx="168402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0.08507</cdr:x>
      <cdr:y>0.40918</cdr:y>
    </cdr:from>
    <cdr:to>
      <cdr:x>0.75803</cdr:x>
      <cdr:y>0.40918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xmlns="" id="{72A724BF-9FE0-497F-A199-1C1D4D5B4435}"/>
            </a:ext>
          </a:extLst>
        </cdr:cNvPr>
        <cdr:cNvCxnSpPr/>
      </cdr:nvCxnSpPr>
      <cdr:spPr>
        <a:xfrm xmlns:a="http://schemas.openxmlformats.org/drawingml/2006/main">
          <a:off x="428625" y="1527810"/>
          <a:ext cx="33909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49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9418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ACA574-8002-41FC-8EDA-DBF106BB099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3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5555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2219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6492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9840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6789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970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4879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5877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30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126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7869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5316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4850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2469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7183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9284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9039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1907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078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778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1718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547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83200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D2EA-FFFD-4EC7-9309-E38CE22BE5F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835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379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dirty="0"/>
              <a:t>Presenter</a:t>
            </a:r>
          </a:p>
          <a:p>
            <a:r>
              <a:rPr dirty="0"/>
              <a:t>2016-08-11 18:29:49</a:t>
            </a:r>
          </a:p>
          <a:p>
            <a:r>
              <a:rPr dirty="0"/>
              <a:t>--------------------------------------------</a:t>
            </a:r>
          </a:p>
          <a:p>
            <a:r>
              <a:rPr dirty="0"/>
              <a:t>Western Region Offices- Hazmat Office is based in Ontario, California; Pipeline Safety office is based in Lakewood, Colorado Southwestern Region Offices- Hazmat and Pipeline Offices based in Houston, Texas.</a:t>
            </a:r>
          </a:p>
          <a:p>
            <a:r>
              <a:rPr dirty="0"/>
              <a:t>Central Region Offices- Hazmat office is based in Des Plaines, IL; Pipeline Safety Office is based in Kansas City, Missouri. Southern Region Offices- Hazmat and Pipeline Offices based in Atlanta, Georgia.</a:t>
            </a:r>
          </a:p>
          <a:p>
            <a:r>
              <a:rPr dirty="0"/>
              <a:t>Eastern Region Offices- Hazmat and Pipeline Offices based in West Trenton, New Jersey. </a:t>
            </a:r>
          </a:p>
        </p:txBody>
      </p:sp>
    </p:spTree>
    <p:extLst>
      <p:ext uri="{BB962C8B-B14F-4D97-AF65-F5344CB8AC3E}">
        <p14:creationId xmlns:p14="http://schemas.microsoft.com/office/powerpoint/2010/main" val="2060297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344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505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5790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4831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604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965" y="1499468"/>
            <a:ext cx="3775075" cy="365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heavy">
                <a:solidFill>
                  <a:srgbClr val="10253F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63246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9800" y="1295400"/>
            <a:ext cx="6248400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534150"/>
            <a:ext cx="990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19FAB-DB2D-4761-A1B9-CE5C0B950C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930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5026" y="372030"/>
            <a:ext cx="7453947" cy="1005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96640"/>
            <a:ext cx="8072119" cy="3679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9/9/2019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10" Type="http://schemas.openxmlformats.org/officeDocument/2006/relationships/image" Target="../media/image33.jp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44c0216c-577a-4f83-8c51-9a06be37ef99@namprd09.prod.outlook.co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mulligan@dot.gov" TargetMode="External"/><Relationship Id="rId2" Type="http://schemas.openxmlformats.org/officeDocument/2006/relationships/hyperlink" Target="mailto:thomas.finch@dot.gov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pms.phmsa.dot.gov/" TargetMode="External"/><Relationship Id="rId13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hyperlink" Target="http://www.phmsa.dot.gov/pipeline/regs" TargetMode="External"/><Relationship Id="rId12" Type="http://schemas.openxmlformats.org/officeDocument/2006/relationships/image" Target="../media/image5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msa.dot.gov/pipeline" TargetMode="External"/><Relationship Id="rId11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hyperlink" Target="http://www.regulations.gov/pipeline" TargetMode="External"/><Relationship Id="rId4" Type="http://schemas.openxmlformats.org/officeDocument/2006/relationships/image" Target="../media/image48.png"/><Relationship Id="rId9" Type="http://schemas.openxmlformats.org/officeDocument/2006/relationships/hyperlink" Target="http://primis.phmsa.dot.gov/comm" TargetMode="External"/><Relationship Id="rId14" Type="http://schemas.openxmlformats.org/officeDocument/2006/relationships/image" Target="../media/image5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0" Type="http://schemas.openxmlformats.org/officeDocument/2006/relationships/image" Target="../media/image63.jpg"/><Relationship Id="rId4" Type="http://schemas.openxmlformats.org/officeDocument/2006/relationships/image" Target="../media/image58.png"/><Relationship Id="rId9" Type="http://schemas.openxmlformats.org/officeDocument/2006/relationships/hyperlink" Target="mailto:thomas.finch@dot.gov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0" Type="http://schemas.openxmlformats.org/officeDocument/2006/relationships/image" Target="../media/image63.jpg"/><Relationship Id="rId4" Type="http://schemas.openxmlformats.org/officeDocument/2006/relationships/image" Target="../media/image58.png"/><Relationship Id="rId9" Type="http://schemas.openxmlformats.org/officeDocument/2006/relationships/hyperlink" Target="mailto:thomas.finch@dot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0" y="990600"/>
            <a:ext cx="646049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marR="5080" indent="-1524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Western Region</a:t>
            </a:r>
            <a:r>
              <a:rPr sz="32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" marR="5080" indent="-15240"/>
            <a:r>
              <a:rPr lang="en-US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r>
              <a:rPr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</a:t>
            </a:r>
            <a:r>
              <a:rPr lang="en-US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" marR="5080" indent="-15240">
              <a:lnSpc>
                <a:spcPct val="100000"/>
              </a:lnSpc>
            </a:pPr>
            <a:r>
              <a:rPr lang="en-US" sz="4400" dirty="0">
                <a:latin typeface="Georgia"/>
                <a:cs typeface="Georgia"/>
              </a:rPr>
              <a:t> </a:t>
            </a:r>
            <a:endParaRPr sz="4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057400"/>
            <a:ext cx="7599045" cy="2834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3030"/>
              </a:lnSpc>
            </a:pPr>
            <a:endParaRPr lang="en-US" sz="2800" b="1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ts val="3030"/>
              </a:lnSpc>
            </a:pPr>
            <a:r>
              <a:rPr lang="en-US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Utah Pipeline Safety Seminar </a:t>
            </a:r>
          </a:p>
          <a:p>
            <a:pPr marL="12065" marR="5080" algn="ctr">
              <a:lnSpc>
                <a:spcPts val="3030"/>
              </a:lnSpc>
            </a:pPr>
            <a:endParaRPr lang="en-US" sz="2800" b="1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5080" algn="ctr">
              <a:lnSpc>
                <a:spcPts val="3030"/>
              </a:lnSpc>
            </a:pPr>
            <a:r>
              <a:rPr lang="en-US" sz="2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17, 2019</a:t>
            </a:r>
          </a:p>
          <a:p>
            <a:pPr marL="12065" marR="5080" algn="ctr">
              <a:lnSpc>
                <a:spcPts val="3030"/>
              </a:lnSpc>
            </a:pPr>
            <a:endParaRPr lang="en-US" sz="2800"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6145" marR="2170430" algn="ctr">
              <a:lnSpc>
                <a:spcPts val="6340"/>
              </a:lnSpc>
              <a:spcBef>
                <a:spcPts val="75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1788" y="332231"/>
            <a:ext cx="6476987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631" rIns="0" bIns="0" rtlCol="0">
            <a:spAutoFit/>
          </a:bodyPr>
          <a:lstStyle/>
          <a:p>
            <a:pPr marL="851535">
              <a:lnSpc>
                <a:spcPts val="5235"/>
              </a:lnSpc>
            </a:pPr>
            <a:r>
              <a:rPr sz="4400" dirty="0"/>
              <a:t>U</a:t>
            </a:r>
            <a:r>
              <a:rPr sz="4400" spc="-5" dirty="0"/>
              <a:t>nd</a:t>
            </a:r>
            <a:r>
              <a:rPr sz="4400" dirty="0"/>
              <a:t>erlyi</a:t>
            </a:r>
            <a:r>
              <a:rPr sz="4400" spc="-5" dirty="0"/>
              <a:t>n</a:t>
            </a:r>
            <a:r>
              <a:rPr sz="4400" dirty="0"/>
              <a:t>g</a:t>
            </a:r>
            <a:r>
              <a:rPr sz="4400" spc="-5" dirty="0"/>
              <a:t> </a:t>
            </a:r>
            <a:r>
              <a:rPr sz="4400" dirty="0"/>
              <a:t>Pri</a:t>
            </a:r>
            <a:r>
              <a:rPr sz="4400" spc="-5" dirty="0"/>
              <a:t>n</a:t>
            </a:r>
            <a:r>
              <a:rPr sz="4400" dirty="0"/>
              <a:t>ci</a:t>
            </a:r>
            <a:r>
              <a:rPr sz="4400" spc="-5" dirty="0"/>
              <a:t>p</a:t>
            </a:r>
            <a:r>
              <a:rPr sz="4400" dirty="0"/>
              <a:t>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8126"/>
            <a:ext cx="7919084" cy="4358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7475" indent="-342900">
              <a:lnSpc>
                <a:spcPct val="80000"/>
              </a:lnSpc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700" dirty="0">
                <a:latin typeface="Georgia"/>
                <a:cs typeface="Georgia"/>
              </a:rPr>
              <a:t>It is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b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ity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f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ine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ra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or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 </a:t>
            </a:r>
            <a:r>
              <a:rPr sz="2700" spc="-5" dirty="0">
                <a:latin typeface="Georgia"/>
                <a:cs typeface="Georgia"/>
              </a:rPr>
              <a:t>u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d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rs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nd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nd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a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ks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assoc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ted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with their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ines</a:t>
            </a: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E46C0A"/>
              </a:buClr>
              <a:buFont typeface="Wingdings"/>
              <a:buChar char=""/>
            </a:pPr>
            <a:endParaRPr sz="33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700" spc="-5" dirty="0">
                <a:latin typeface="Georgia"/>
                <a:cs typeface="Georgia"/>
              </a:rPr>
              <a:t>PH</a:t>
            </a:r>
            <a:r>
              <a:rPr sz="2700" spc="5" dirty="0">
                <a:latin typeface="Georgia"/>
                <a:cs typeface="Georgia"/>
              </a:rPr>
              <a:t>M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’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mar</a:t>
            </a:r>
            <a:r>
              <a:rPr sz="2700" dirty="0">
                <a:latin typeface="Georgia"/>
                <a:cs typeface="Georgia"/>
              </a:rPr>
              <a:t>y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rol</a:t>
            </a:r>
            <a:r>
              <a:rPr sz="2700" dirty="0">
                <a:latin typeface="Georgia"/>
                <a:cs typeface="Georgia"/>
              </a:rPr>
              <a:t>e is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b</a:t>
            </a:r>
            <a:r>
              <a:rPr sz="2700" spc="-5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h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b="1" spc="-5" dirty="0">
                <a:latin typeface="Georgia"/>
                <a:cs typeface="Georgia"/>
              </a:rPr>
              <a:t>m</a:t>
            </a:r>
            <a:r>
              <a:rPr sz="2700" b="1" dirty="0">
                <a:latin typeface="Georgia"/>
                <a:cs typeface="Georgia"/>
              </a:rPr>
              <a:t>ini</a:t>
            </a:r>
            <a:r>
              <a:rPr sz="2700" b="1" spc="-5" dirty="0">
                <a:latin typeface="Georgia"/>
                <a:cs typeface="Georgia"/>
              </a:rPr>
              <a:t>mu</a:t>
            </a:r>
            <a:r>
              <a:rPr sz="2700" b="1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saf</a:t>
            </a:r>
            <a:r>
              <a:rPr sz="2700" dirty="0">
                <a:latin typeface="Georgia"/>
                <a:cs typeface="Georgia"/>
              </a:rPr>
              <a:t>ety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dard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(d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f</a:t>
            </a:r>
            <a:r>
              <a:rPr sz="2700" dirty="0">
                <a:latin typeface="Georgia"/>
                <a:cs typeface="Georgia"/>
              </a:rPr>
              <a:t>ined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by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eq</a:t>
            </a:r>
            <a:r>
              <a:rPr sz="2700" spc="-5" dirty="0">
                <a:latin typeface="Georgia"/>
                <a:cs typeface="Georgia"/>
              </a:rPr>
              <a:t>u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ed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k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co</a:t>
            </a:r>
            <a:r>
              <a:rPr sz="2700" dirty="0">
                <a:latin typeface="Georgia"/>
                <a:cs typeface="Georgia"/>
              </a:rPr>
              <a:t>nt</a:t>
            </a:r>
            <a:r>
              <a:rPr sz="2700" spc="-5" dirty="0">
                <a:latin typeface="Georgia"/>
                <a:cs typeface="Georgia"/>
              </a:rPr>
              <a:t>rol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rac</a:t>
            </a:r>
            <a:r>
              <a:rPr sz="2700" dirty="0">
                <a:latin typeface="Georgia"/>
                <a:cs typeface="Georgia"/>
              </a:rPr>
              <a:t>ti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)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nd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en</a:t>
            </a:r>
            <a:r>
              <a:rPr sz="2700" spc="-5" dirty="0">
                <a:latin typeface="Georgia"/>
                <a:cs typeface="Georgia"/>
              </a:rPr>
              <a:t>sur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</a:t>
            </a:r>
            <a:r>
              <a:rPr sz="2700" spc="-5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ra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or</a:t>
            </a:r>
            <a:r>
              <a:rPr sz="2700" dirty="0">
                <a:latin typeface="Georgia"/>
                <a:cs typeface="Georgia"/>
              </a:rPr>
              <a:t>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rfor</a:t>
            </a:r>
            <a:r>
              <a:rPr sz="2700" dirty="0">
                <a:latin typeface="Georgia"/>
                <a:cs typeface="Georgia"/>
              </a:rPr>
              <a:t>m</a:t>
            </a:r>
            <a:r>
              <a:rPr sz="2700" spc="-4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 the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dards</a:t>
            </a:r>
            <a:endParaRPr sz="27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E46C0A"/>
              </a:buClr>
              <a:buFont typeface="Wingdings"/>
              <a:buChar char=""/>
            </a:pPr>
            <a:endParaRPr sz="3350" dirty="0">
              <a:latin typeface="Times New Roman"/>
              <a:cs typeface="Times New Roman"/>
            </a:endParaRPr>
          </a:p>
          <a:p>
            <a:pPr marL="355600" marR="440055" indent="-342900">
              <a:lnSpc>
                <a:spcPts val="2590"/>
              </a:lnSpc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700" spc="-5" dirty="0">
                <a:latin typeface="Georgia"/>
                <a:cs typeface="Georgia"/>
              </a:rPr>
              <a:t>PH</a:t>
            </a:r>
            <a:r>
              <a:rPr sz="2700" spc="5" dirty="0">
                <a:latin typeface="Georgia"/>
                <a:cs typeface="Georgia"/>
              </a:rPr>
              <a:t>M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A</a:t>
            </a:r>
            <a:r>
              <a:rPr sz="2700" spc="-5" dirty="0">
                <a:latin typeface="Georgia"/>
                <a:cs typeface="Georgia"/>
              </a:rPr>
              <a:t> als</a:t>
            </a:r>
            <a:r>
              <a:rPr sz="2700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s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ives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to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ac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ra</a:t>
            </a:r>
            <a:r>
              <a:rPr sz="2700" dirty="0">
                <a:latin typeface="Georgia"/>
                <a:cs typeface="Georgia"/>
              </a:rPr>
              <a:t>t</a:t>
            </a:r>
            <a:r>
              <a:rPr sz="2700" spc="-5" dirty="0">
                <a:latin typeface="Georgia"/>
                <a:cs typeface="Georgia"/>
              </a:rPr>
              <a:t>or 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rforma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2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bey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nd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com</a:t>
            </a:r>
            <a:r>
              <a:rPr sz="2700" spc="5" dirty="0">
                <a:latin typeface="Georgia"/>
                <a:cs typeface="Georgia"/>
              </a:rPr>
              <a:t>p</a:t>
            </a:r>
            <a:r>
              <a:rPr sz="2700" spc="-5" dirty="0">
                <a:latin typeface="Georgia"/>
                <a:cs typeface="Georgia"/>
              </a:rPr>
              <a:t>l</a:t>
            </a:r>
            <a:r>
              <a:rPr sz="2700" dirty="0">
                <a:latin typeface="Georgia"/>
                <a:cs typeface="Georgia"/>
              </a:rPr>
              <a:t>i</a:t>
            </a:r>
            <a:r>
              <a:rPr sz="2700" spc="-5" dirty="0">
                <a:latin typeface="Georgia"/>
                <a:cs typeface="Georgia"/>
              </a:rPr>
              <a:t>a</a:t>
            </a:r>
            <a:r>
              <a:rPr sz="2700" dirty="0">
                <a:latin typeface="Georgia"/>
                <a:cs typeface="Georgia"/>
              </a:rPr>
              <a:t>n</a:t>
            </a:r>
            <a:r>
              <a:rPr sz="2700" spc="-5" dirty="0">
                <a:latin typeface="Georgia"/>
                <a:cs typeface="Georgia"/>
              </a:rPr>
              <a:t>c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-1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with</a:t>
            </a:r>
            <a:r>
              <a:rPr sz="2700" spc="-5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the </a:t>
            </a:r>
            <a:r>
              <a:rPr sz="2700" spc="-5" dirty="0">
                <a:latin typeface="Georgia"/>
                <a:cs typeface="Georgia"/>
              </a:rPr>
              <a:t>r</a:t>
            </a:r>
            <a:r>
              <a:rPr sz="2700" dirty="0">
                <a:latin typeface="Georgia"/>
                <a:cs typeface="Georgia"/>
              </a:rPr>
              <a:t>e</a:t>
            </a:r>
            <a:r>
              <a:rPr sz="2700" spc="5" dirty="0">
                <a:latin typeface="Georgia"/>
                <a:cs typeface="Georgia"/>
              </a:rPr>
              <a:t>g</a:t>
            </a:r>
            <a:r>
              <a:rPr sz="2700" spc="-10" dirty="0">
                <a:latin typeface="Georgia"/>
                <a:cs typeface="Georgia"/>
              </a:rPr>
              <a:t>ula</a:t>
            </a:r>
            <a:r>
              <a:rPr sz="2700" dirty="0">
                <a:latin typeface="Georgia"/>
                <a:cs typeface="Georgia"/>
              </a:rPr>
              <a:t>ti</a:t>
            </a:r>
            <a:r>
              <a:rPr sz="2700" spc="-5" dirty="0">
                <a:latin typeface="Georgia"/>
                <a:cs typeface="Georgia"/>
              </a:rPr>
              <a:t>o</a:t>
            </a:r>
            <a:r>
              <a:rPr sz="2700" dirty="0">
                <a:latin typeface="Georgia"/>
                <a:cs typeface="Georgia"/>
              </a:rPr>
              <a:t>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9304"/>
            <a:ext cx="6572250" cy="9144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Georgia" panose="02040502050405020303" pitchFamily="18" charset="0"/>
                <a:ea typeface="+mn-ea"/>
                <a:cs typeface="+mn-cs"/>
              </a:rPr>
              <a:t>PHMSA Regulated Pipeline Facilities</a:t>
            </a:r>
            <a:br>
              <a:rPr lang="en-US" sz="2400" b="1" dirty="0">
                <a:solidFill>
                  <a:srgbClr val="000099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en-US" sz="2400" b="1" dirty="0">
                <a:solidFill>
                  <a:srgbClr val="000099"/>
                </a:solidFill>
                <a:latin typeface="Georgia" panose="02040502050405020303" pitchFamily="18" charset="0"/>
                <a:ea typeface="+mn-ea"/>
                <a:cs typeface="+mn-cs"/>
              </a:rPr>
              <a:t>OPS and States</a:t>
            </a:r>
          </a:p>
        </p:txBody>
      </p:sp>
      <p:graphicFrame>
        <p:nvGraphicFramePr>
          <p:cNvPr id="8" name="Table Placeholder 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532397" y="4192396"/>
          <a:ext cx="7945856" cy="1417320"/>
        </p:xfrm>
        <a:graphic>
          <a:graphicData uri="http://schemas.openxmlformats.org/drawingml/2006/table">
            <a:tbl>
              <a:tblPr/>
              <a:tblGrid>
                <a:gridCol w="7945856">
                  <a:extLst>
                    <a:ext uri="{9D8B030D-6E8A-4147-A177-3AD203B41FA5}">
                      <a16:colId xmlns:a16="http://schemas.microsoft.com/office/drawing/2014/main" xmlns="" val="3344713153"/>
                    </a:ext>
                  </a:extLst>
                </a:gridCol>
              </a:tblGrid>
              <a:tr h="474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Liquefied Natural Gas    		157 Plants, 230 Tanks, 87 Operators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				Plants - 26 Interstate and 131 Intrastate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13992198"/>
                  </a:ext>
                </a:extLst>
              </a:tr>
              <a:tr h="4741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Underground Natural Gas Storage	403 Facilities,  457 Reservoirs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				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17,422 Wells,   126 Operators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				Facilities - 222 Interstate and 181 Intrastate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0809926"/>
                  </a:ext>
                </a:extLst>
              </a:tr>
            </a:tbl>
          </a:graphicData>
        </a:graphic>
      </p:graphicFrame>
      <p:graphicFrame>
        <p:nvGraphicFramePr>
          <p:cNvPr id="5" name="Group 100"/>
          <p:cNvGraphicFramePr>
            <a:graphicFrameLocks/>
          </p:cNvGraphicFramePr>
          <p:nvPr>
            <p:extLst/>
          </p:nvPr>
        </p:nvGraphicFramePr>
        <p:xfrm>
          <a:off x="532397" y="1139049"/>
          <a:ext cx="7945856" cy="2494806"/>
        </p:xfrm>
        <a:graphic>
          <a:graphicData uri="http://schemas.openxmlformats.org/drawingml/2006/table">
            <a:tbl>
              <a:tblPr/>
              <a:tblGrid>
                <a:gridCol w="30269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7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6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44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524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Pipeline Facilities by System Type from CY 2018 Annual Reports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0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System Type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Miles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% Miles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# Operators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1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Hazardous Liquid	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218,289</a:t>
                      </a:r>
                    </a:p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8,231 Tanks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Gas Transmission	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301,495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1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Gas Gathering	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17,878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&lt;</a:t>
                      </a:r>
                      <a:r>
                        <a:rPr lang="en-US" sz="1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Gas Distribution	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2,238,468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1,355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133600" y="3718446"/>
          <a:ext cx="2971800" cy="298032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37954459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532334977"/>
                    </a:ext>
                  </a:extLst>
                </a:gridCol>
              </a:tblGrid>
              <a:tr h="2980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Total Miles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2,776,130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22012491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39000" y="5609716"/>
            <a:ext cx="1600200" cy="29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200" b="1" kern="0" dirty="0"/>
              <a:t>data as-of 7-2-2019</a:t>
            </a:r>
          </a:p>
        </p:txBody>
      </p:sp>
    </p:spTree>
    <p:extLst>
      <p:ext uri="{BB962C8B-B14F-4D97-AF65-F5344CB8AC3E}">
        <p14:creationId xmlns:p14="http://schemas.microsoft.com/office/powerpoint/2010/main" val="2262802646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77125"/>
            <a:ext cx="9143784" cy="67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877125"/>
            <a:ext cx="9143784" cy="145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877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877569"/>
          </a:xfrm>
          <a:custGeom>
            <a:avLst/>
            <a:gdLst/>
            <a:ahLst/>
            <a:cxnLst/>
            <a:rect l="l" t="t" r="r" b="b"/>
            <a:pathLst>
              <a:path w="9144000" h="877569">
                <a:moveTo>
                  <a:pt x="0" y="0"/>
                </a:moveTo>
                <a:lnTo>
                  <a:pt x="9144000" y="0"/>
                </a:lnTo>
                <a:lnTo>
                  <a:pt x="9144000" y="877163"/>
                </a:lnTo>
                <a:lnTo>
                  <a:pt x="0" y="87716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33883" y="112425"/>
            <a:ext cx="847661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82365" algn="l"/>
              </a:tabLst>
            </a:pPr>
            <a:r>
              <a:rPr sz="4000" b="1" spc="90" dirty="0">
                <a:solidFill>
                  <a:srgbClr val="1F497D"/>
                </a:solidFill>
                <a:latin typeface="Arial Black"/>
                <a:cs typeface="Arial Black"/>
              </a:rPr>
              <a:t>W</a:t>
            </a:r>
            <a:r>
              <a:rPr sz="4000" b="1" spc="-30" dirty="0">
                <a:solidFill>
                  <a:srgbClr val="1F497D"/>
                </a:solidFill>
                <a:latin typeface="Arial Black"/>
                <a:cs typeface="Arial Black"/>
              </a:rPr>
              <a:t>h</a:t>
            </a:r>
            <a:r>
              <a:rPr sz="4000" b="1" spc="-105" dirty="0">
                <a:solidFill>
                  <a:srgbClr val="1F497D"/>
                </a:solidFill>
                <a:latin typeface="Arial Black"/>
                <a:cs typeface="Arial Black"/>
              </a:rPr>
              <a:t>a</a:t>
            </a:r>
            <a:r>
              <a:rPr sz="4000" b="1" spc="-20" dirty="0">
                <a:solidFill>
                  <a:srgbClr val="1F497D"/>
                </a:solidFill>
                <a:latin typeface="Arial Black"/>
                <a:cs typeface="Arial Black"/>
              </a:rPr>
              <a:t>t</a:t>
            </a:r>
            <a:r>
              <a:rPr sz="4000" b="1" spc="10" dirty="0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sz="4000" b="1" spc="-150" dirty="0">
                <a:solidFill>
                  <a:srgbClr val="1F497D"/>
                </a:solidFill>
                <a:latin typeface="Arial Black"/>
                <a:cs typeface="Arial Black"/>
              </a:rPr>
              <a:t>W</a:t>
            </a:r>
            <a:r>
              <a:rPr sz="4000" b="1" spc="-30" dirty="0">
                <a:solidFill>
                  <a:srgbClr val="1F497D"/>
                </a:solidFill>
                <a:latin typeface="Arial Black"/>
                <a:cs typeface="Arial Black"/>
              </a:rPr>
              <a:t>e</a:t>
            </a:r>
            <a:r>
              <a:rPr sz="4000" b="1" spc="10" dirty="0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sz="4000" b="1" spc="-30" dirty="0">
                <a:solidFill>
                  <a:srgbClr val="1F497D"/>
                </a:solidFill>
                <a:latin typeface="Arial Black"/>
                <a:cs typeface="Arial Black"/>
              </a:rPr>
              <a:t>a</a:t>
            </a:r>
            <a:r>
              <a:rPr sz="4000" b="1" spc="40" dirty="0">
                <a:solidFill>
                  <a:srgbClr val="1F497D"/>
                </a:solidFill>
                <a:latin typeface="Arial Black"/>
                <a:cs typeface="Arial Black"/>
              </a:rPr>
              <a:t>r</a:t>
            </a:r>
            <a:r>
              <a:rPr sz="4000" b="1" spc="-30" dirty="0">
                <a:solidFill>
                  <a:srgbClr val="1F497D"/>
                </a:solidFill>
                <a:latin typeface="Arial Black"/>
                <a:cs typeface="Arial Black"/>
              </a:rPr>
              <a:t>e</a:t>
            </a:r>
            <a:r>
              <a:rPr sz="4000" b="1" dirty="0">
                <a:solidFill>
                  <a:srgbClr val="1F497D"/>
                </a:solidFill>
                <a:latin typeface="Arial Black"/>
                <a:cs typeface="Arial Black"/>
              </a:rPr>
              <a:t>	</a:t>
            </a:r>
            <a:r>
              <a:rPr sz="4000" b="1" spc="-204" dirty="0">
                <a:solidFill>
                  <a:srgbClr val="1F497D"/>
                </a:solidFill>
                <a:latin typeface="Arial Black"/>
                <a:cs typeface="Arial Black"/>
              </a:rPr>
              <a:t>T</a:t>
            </a:r>
            <a:r>
              <a:rPr sz="4000" b="1" spc="204" dirty="0">
                <a:solidFill>
                  <a:srgbClr val="1F497D"/>
                </a:solidFill>
                <a:latin typeface="Arial Black"/>
                <a:cs typeface="Arial Black"/>
              </a:rPr>
              <a:t>r</a:t>
            </a:r>
            <a:r>
              <a:rPr sz="4000" b="1" spc="-35" dirty="0">
                <a:solidFill>
                  <a:srgbClr val="1F497D"/>
                </a:solidFill>
                <a:latin typeface="Arial Black"/>
                <a:cs typeface="Arial Black"/>
              </a:rPr>
              <a:t>y</a:t>
            </a:r>
            <a:r>
              <a:rPr sz="4000" b="1" spc="-25" dirty="0">
                <a:solidFill>
                  <a:srgbClr val="1F497D"/>
                </a:solidFill>
                <a:latin typeface="Arial Black"/>
                <a:cs typeface="Arial Black"/>
              </a:rPr>
              <a:t>ing</a:t>
            </a:r>
            <a:r>
              <a:rPr sz="4000" b="1" spc="20" dirty="0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sz="4000" b="1" spc="-25" dirty="0">
                <a:solidFill>
                  <a:srgbClr val="1F497D"/>
                </a:solidFill>
                <a:latin typeface="Arial Black"/>
                <a:cs typeface="Arial Black"/>
              </a:rPr>
              <a:t>to</a:t>
            </a:r>
            <a:r>
              <a:rPr sz="4000" b="1" spc="-5" dirty="0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  <a:r>
              <a:rPr sz="4000" b="1" spc="-40" dirty="0">
                <a:solidFill>
                  <a:srgbClr val="1F497D"/>
                </a:solidFill>
                <a:latin typeface="Arial Black"/>
                <a:cs typeface="Arial Black"/>
              </a:rPr>
              <a:t>P</a:t>
            </a:r>
            <a:r>
              <a:rPr sz="4000" b="1" spc="40" dirty="0">
                <a:solidFill>
                  <a:srgbClr val="1F497D"/>
                </a:solidFill>
                <a:latin typeface="Arial Black"/>
                <a:cs typeface="Arial Black"/>
              </a:rPr>
              <a:t>r</a:t>
            </a:r>
            <a:r>
              <a:rPr sz="4000" b="1" spc="-140" dirty="0">
                <a:solidFill>
                  <a:srgbClr val="1F497D"/>
                </a:solidFill>
                <a:latin typeface="Arial Black"/>
                <a:cs typeface="Arial Black"/>
              </a:rPr>
              <a:t>ev</a:t>
            </a:r>
            <a:r>
              <a:rPr sz="4000" b="1" spc="-25" dirty="0">
                <a:solidFill>
                  <a:srgbClr val="1F497D"/>
                </a:solidFill>
                <a:latin typeface="Arial Black"/>
                <a:cs typeface="Arial Black"/>
              </a:rPr>
              <a:t>ent</a:t>
            </a:r>
            <a:endParaRPr sz="40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" y="822734"/>
            <a:ext cx="3110090" cy="23325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47637" y="817968"/>
            <a:ext cx="3119755" cy="2342515"/>
          </a:xfrm>
          <a:custGeom>
            <a:avLst/>
            <a:gdLst/>
            <a:ahLst/>
            <a:cxnLst/>
            <a:rect l="l" t="t" r="r" b="b"/>
            <a:pathLst>
              <a:path w="3119754" h="2342515">
                <a:moveTo>
                  <a:pt x="0" y="0"/>
                </a:moveTo>
                <a:lnTo>
                  <a:pt x="3119628" y="0"/>
                </a:lnTo>
                <a:lnTo>
                  <a:pt x="3119628" y="2342095"/>
                </a:lnTo>
                <a:lnTo>
                  <a:pt x="0" y="234209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52400" y="3086506"/>
            <a:ext cx="3294186" cy="2733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47637" y="3081743"/>
            <a:ext cx="3303904" cy="2743200"/>
          </a:xfrm>
          <a:custGeom>
            <a:avLst/>
            <a:gdLst/>
            <a:ahLst/>
            <a:cxnLst/>
            <a:rect l="l" t="t" r="r" b="b"/>
            <a:pathLst>
              <a:path w="3303904" h="2743200">
                <a:moveTo>
                  <a:pt x="0" y="0"/>
                </a:moveTo>
                <a:lnTo>
                  <a:pt x="3303714" y="0"/>
                </a:lnTo>
                <a:lnTo>
                  <a:pt x="3303714" y="2743073"/>
                </a:lnTo>
                <a:lnTo>
                  <a:pt x="0" y="274307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48D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701861" y="1962746"/>
            <a:ext cx="3428993" cy="3870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697092" y="1957984"/>
            <a:ext cx="3438525" cy="3880485"/>
          </a:xfrm>
          <a:custGeom>
            <a:avLst/>
            <a:gdLst/>
            <a:ahLst/>
            <a:cxnLst/>
            <a:rect l="l" t="t" r="r" b="b"/>
            <a:pathLst>
              <a:path w="3438525" h="3880485">
                <a:moveTo>
                  <a:pt x="0" y="0"/>
                </a:moveTo>
                <a:lnTo>
                  <a:pt x="3438524" y="0"/>
                </a:lnTo>
                <a:lnTo>
                  <a:pt x="3438524" y="3879977"/>
                </a:lnTo>
                <a:lnTo>
                  <a:pt x="0" y="387997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497131" y="822735"/>
            <a:ext cx="3646868" cy="25633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487606" y="813206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>
                <a:moveTo>
                  <a:pt x="0" y="0"/>
                </a:moveTo>
                <a:lnTo>
                  <a:pt x="3656393" y="0"/>
                </a:lnTo>
              </a:path>
            </a:pathLst>
          </a:custGeom>
          <a:ln w="1905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5487606" y="813206"/>
            <a:ext cx="3656965" cy="2582545"/>
          </a:xfrm>
          <a:custGeom>
            <a:avLst/>
            <a:gdLst/>
            <a:ahLst/>
            <a:cxnLst/>
            <a:rect l="l" t="t" r="r" b="b"/>
            <a:pathLst>
              <a:path w="3656965" h="2582545">
                <a:moveTo>
                  <a:pt x="3656393" y="2582379"/>
                </a:moveTo>
                <a:lnTo>
                  <a:pt x="0" y="2582379"/>
                </a:lnTo>
                <a:lnTo>
                  <a:pt x="0" y="0"/>
                </a:lnTo>
              </a:path>
            </a:pathLst>
          </a:custGeom>
          <a:ln w="19050">
            <a:solidFill>
              <a:srgbClr val="9BBB5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51307" y="27056"/>
            <a:ext cx="2501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Georgia"/>
                <a:cs typeface="Georgia"/>
              </a:rPr>
              <a:t>11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-</a:t>
            </a:r>
          </a:p>
        </p:txBody>
      </p:sp>
      <p:sp>
        <p:nvSpPr>
          <p:cNvPr id="17" name="object 17"/>
          <p:cNvSpPr/>
          <p:nvPr/>
        </p:nvSpPr>
        <p:spPr>
          <a:xfrm>
            <a:off x="2654299" y="1447800"/>
            <a:ext cx="3835399" cy="41147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>
              <a:lnSpc>
                <a:spcPct val="100000"/>
              </a:lnSpc>
            </a:pPr>
            <a:r>
              <a:rPr sz="1200" dirty="0">
                <a:latin typeface="Georgia"/>
                <a:cs typeface="Georgia"/>
              </a:rPr>
              <a:t>-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14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-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783" y="743712"/>
            <a:ext cx="7132320" cy="504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120128" y="5547359"/>
            <a:ext cx="2011679" cy="1267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63167" y="762000"/>
            <a:ext cx="0" cy="5011420"/>
          </a:xfrm>
          <a:custGeom>
            <a:avLst/>
            <a:gdLst/>
            <a:ahLst/>
            <a:cxnLst/>
            <a:rect l="l" t="t" r="r" b="b"/>
            <a:pathLst>
              <a:path h="5011420">
                <a:moveTo>
                  <a:pt x="0" y="5010912"/>
                </a:moveTo>
                <a:lnTo>
                  <a:pt x="0" y="0"/>
                </a:lnTo>
              </a:path>
            </a:pathLst>
          </a:custGeom>
          <a:ln w="12192">
            <a:solidFill>
              <a:srgbClr val="4F4F5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57200" y="6022847"/>
            <a:ext cx="4785360" cy="0"/>
          </a:xfrm>
          <a:custGeom>
            <a:avLst/>
            <a:gdLst/>
            <a:ahLst/>
            <a:cxnLst/>
            <a:rect l="l" t="t" r="r" b="b"/>
            <a:pathLst>
              <a:path w="4785360">
                <a:moveTo>
                  <a:pt x="0" y="0"/>
                </a:moveTo>
                <a:lnTo>
                  <a:pt x="4785360" y="0"/>
                </a:lnTo>
              </a:path>
            </a:pathLst>
          </a:custGeom>
          <a:ln w="24384">
            <a:solidFill>
              <a:srgbClr val="EF975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57072" y="5769864"/>
            <a:ext cx="2524125" cy="0"/>
          </a:xfrm>
          <a:custGeom>
            <a:avLst/>
            <a:gdLst/>
            <a:ahLst/>
            <a:cxnLst/>
            <a:rect l="l" t="t" r="r" b="b"/>
            <a:pathLst>
              <a:path w="2524125">
                <a:moveTo>
                  <a:pt x="0" y="0"/>
                </a:moveTo>
                <a:lnTo>
                  <a:pt x="2523743" y="0"/>
                </a:lnTo>
              </a:path>
            </a:pathLst>
          </a:custGeom>
          <a:ln w="6096">
            <a:solidFill>
              <a:srgbClr val="13131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7120128" y="5096255"/>
            <a:ext cx="932815" cy="0"/>
          </a:xfrm>
          <a:custGeom>
            <a:avLst/>
            <a:gdLst/>
            <a:ahLst/>
            <a:cxnLst/>
            <a:rect l="l" t="t" r="r" b="b"/>
            <a:pathLst>
              <a:path w="932815">
                <a:moveTo>
                  <a:pt x="0" y="0"/>
                </a:moveTo>
                <a:lnTo>
                  <a:pt x="932688" y="0"/>
                </a:lnTo>
              </a:path>
            </a:pathLst>
          </a:custGeom>
          <a:ln w="12192">
            <a:solidFill>
              <a:srgbClr val="48484B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7126223" y="5090159"/>
            <a:ext cx="0" cy="688975"/>
          </a:xfrm>
          <a:custGeom>
            <a:avLst/>
            <a:gdLst/>
            <a:ahLst/>
            <a:cxnLst/>
            <a:rect l="l" t="t" r="r" b="b"/>
            <a:pathLst>
              <a:path h="688975">
                <a:moveTo>
                  <a:pt x="0" y="688848"/>
                </a:moveTo>
                <a:lnTo>
                  <a:pt x="0" y="0"/>
                </a:lnTo>
              </a:path>
            </a:pathLst>
          </a:custGeom>
          <a:ln w="12192">
            <a:solidFill>
              <a:srgbClr val="4B4B4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8049768" y="3761232"/>
            <a:ext cx="0" cy="1804670"/>
          </a:xfrm>
          <a:custGeom>
            <a:avLst/>
            <a:gdLst/>
            <a:ahLst/>
            <a:cxnLst/>
            <a:rect l="l" t="t" r="r" b="b"/>
            <a:pathLst>
              <a:path h="1804670">
                <a:moveTo>
                  <a:pt x="0" y="1804415"/>
                </a:moveTo>
                <a:lnTo>
                  <a:pt x="0" y="0"/>
                </a:lnTo>
              </a:path>
            </a:pathLst>
          </a:custGeom>
          <a:ln w="6096">
            <a:solidFill>
              <a:srgbClr val="0F0F0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736851" y="394717"/>
            <a:ext cx="5376545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b="1" dirty="0">
                <a:solidFill>
                  <a:srgbClr val="071528"/>
                </a:solidFill>
                <a:latin typeface="Arial"/>
                <a:cs typeface="Arial"/>
              </a:rPr>
              <a:t>L</a:t>
            </a:r>
            <a:r>
              <a:rPr sz="1550" b="1" spc="10" dirty="0">
                <a:solidFill>
                  <a:srgbClr val="0C080E"/>
                </a:solidFill>
                <a:latin typeface="Arial"/>
                <a:cs typeface="Arial"/>
              </a:rPr>
              <a:t>NG</a:t>
            </a:r>
            <a:r>
              <a:rPr sz="1550" b="1" spc="30" dirty="0">
                <a:solidFill>
                  <a:srgbClr val="0C080E"/>
                </a:solidFill>
                <a:latin typeface="Arial"/>
                <a:cs typeface="Arial"/>
              </a:rPr>
              <a:t> </a:t>
            </a:r>
            <a:r>
              <a:rPr sz="1550" b="1" spc="50" dirty="0">
                <a:solidFill>
                  <a:srgbClr val="0C080E"/>
                </a:solidFill>
                <a:latin typeface="Arial"/>
                <a:cs typeface="Arial"/>
              </a:rPr>
              <a:t>P</a:t>
            </a:r>
            <a:r>
              <a:rPr sz="1550" b="1" spc="-90" dirty="0">
                <a:solidFill>
                  <a:srgbClr val="0C080E"/>
                </a:solidFill>
                <a:latin typeface="Arial"/>
                <a:cs typeface="Arial"/>
              </a:rPr>
              <a:t>l</a:t>
            </a:r>
            <a:r>
              <a:rPr sz="1550" b="1" spc="95" dirty="0">
                <a:solidFill>
                  <a:srgbClr val="0C080E"/>
                </a:solidFill>
                <a:latin typeface="Arial"/>
                <a:cs typeface="Arial"/>
              </a:rPr>
              <a:t>a</a:t>
            </a:r>
            <a:r>
              <a:rPr sz="1550" b="1" spc="-45" dirty="0">
                <a:solidFill>
                  <a:srgbClr val="071528"/>
                </a:solidFill>
                <a:latin typeface="Arial"/>
                <a:cs typeface="Arial"/>
              </a:rPr>
              <a:t>n</a:t>
            </a:r>
            <a:r>
              <a:rPr sz="1550" b="1" spc="20" dirty="0">
                <a:solidFill>
                  <a:srgbClr val="0C080E"/>
                </a:solidFill>
                <a:latin typeface="Arial"/>
                <a:cs typeface="Arial"/>
              </a:rPr>
              <a:t>ts </a:t>
            </a:r>
            <a:r>
              <a:rPr sz="1550" b="1" dirty="0">
                <a:solidFill>
                  <a:srgbClr val="0C080E"/>
                </a:solidFill>
                <a:latin typeface="Arial"/>
                <a:cs typeface="Arial"/>
              </a:rPr>
              <a:t>Connected</a:t>
            </a:r>
            <a:r>
              <a:rPr sz="1550" b="1" spc="125" dirty="0">
                <a:solidFill>
                  <a:srgbClr val="0C080E"/>
                </a:solidFill>
                <a:latin typeface="Arial"/>
                <a:cs typeface="Arial"/>
              </a:rPr>
              <a:t> </a:t>
            </a:r>
            <a:r>
              <a:rPr sz="1550" b="1" spc="55" dirty="0">
                <a:solidFill>
                  <a:srgbClr val="0C080E"/>
                </a:solidFill>
                <a:latin typeface="Arial"/>
                <a:cs typeface="Arial"/>
              </a:rPr>
              <a:t>to</a:t>
            </a:r>
            <a:r>
              <a:rPr sz="1550" b="1" spc="40" dirty="0">
                <a:solidFill>
                  <a:srgbClr val="0C080E"/>
                </a:solidFill>
                <a:latin typeface="Arial"/>
                <a:cs typeface="Arial"/>
              </a:rPr>
              <a:t> </a:t>
            </a:r>
            <a:r>
              <a:rPr sz="1550" b="1" spc="5" dirty="0">
                <a:solidFill>
                  <a:srgbClr val="0C080E"/>
                </a:solidFill>
                <a:latin typeface="Arial"/>
                <a:cs typeface="Arial"/>
              </a:rPr>
              <a:t>Natur</a:t>
            </a:r>
            <a:r>
              <a:rPr sz="1550" b="1" spc="35" dirty="0">
                <a:solidFill>
                  <a:srgbClr val="0C080E"/>
                </a:solidFill>
                <a:latin typeface="Arial"/>
                <a:cs typeface="Arial"/>
              </a:rPr>
              <a:t>a</a:t>
            </a:r>
            <a:r>
              <a:rPr sz="1550" b="1" spc="140" dirty="0">
                <a:solidFill>
                  <a:srgbClr val="071528"/>
                </a:solidFill>
                <a:latin typeface="Arial"/>
                <a:cs typeface="Arial"/>
              </a:rPr>
              <a:t>l</a:t>
            </a:r>
            <a:r>
              <a:rPr sz="1550" b="1" spc="-195" dirty="0">
                <a:solidFill>
                  <a:srgbClr val="071528"/>
                </a:solidFill>
                <a:latin typeface="Arial"/>
                <a:cs typeface="Arial"/>
              </a:rPr>
              <a:t> </a:t>
            </a:r>
            <a:r>
              <a:rPr sz="1550" b="1" spc="15" dirty="0">
                <a:solidFill>
                  <a:srgbClr val="0C080E"/>
                </a:solidFill>
                <a:latin typeface="Arial"/>
                <a:cs typeface="Arial"/>
              </a:rPr>
              <a:t>Gas</a:t>
            </a:r>
            <a:r>
              <a:rPr sz="1550" b="1" spc="105" dirty="0">
                <a:solidFill>
                  <a:srgbClr val="0C080E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0C080E"/>
                </a:solidFill>
                <a:latin typeface="Arial"/>
                <a:cs typeface="Arial"/>
              </a:rPr>
              <a:t>Pipeline</a:t>
            </a:r>
            <a:r>
              <a:rPr sz="1550" b="1" spc="50" dirty="0">
                <a:solidFill>
                  <a:srgbClr val="0C080E"/>
                </a:solidFill>
                <a:latin typeface="Arial"/>
                <a:cs typeface="Arial"/>
              </a:rPr>
              <a:t> </a:t>
            </a:r>
            <a:r>
              <a:rPr sz="1550" b="1" spc="15" dirty="0">
                <a:solidFill>
                  <a:srgbClr val="0C080E"/>
                </a:solidFill>
                <a:latin typeface="Arial"/>
                <a:cs typeface="Arial"/>
              </a:rPr>
              <a:t>Systems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5747" y="814657"/>
            <a:ext cx="122364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just">
              <a:lnSpc>
                <a:spcPct val="90400"/>
              </a:lnSpc>
            </a:pPr>
            <a:r>
              <a:rPr sz="1150" b="1" spc="40" dirty="0">
                <a:solidFill>
                  <a:srgbClr val="444B75"/>
                </a:solidFill>
                <a:latin typeface="Times New Roman"/>
                <a:cs typeface="Times New Roman"/>
              </a:rPr>
              <a:t>A  </a:t>
            </a:r>
            <a:r>
              <a:rPr sz="1150" b="1" spc="-10" dirty="0">
                <a:solidFill>
                  <a:srgbClr val="444B75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3F3D42"/>
                </a:solidFill>
                <a:latin typeface="Arial"/>
                <a:cs typeface="Arial"/>
              </a:rPr>
              <a:t>Marine</a:t>
            </a:r>
            <a:r>
              <a:rPr sz="700" spc="-55" dirty="0">
                <a:solidFill>
                  <a:srgbClr val="3F3D42"/>
                </a:solidFill>
                <a:latin typeface="Arial"/>
                <a:cs typeface="Arial"/>
              </a:rPr>
              <a:t> </a:t>
            </a:r>
            <a:r>
              <a:rPr sz="700" spc="-100" dirty="0">
                <a:solidFill>
                  <a:srgbClr val="524D54"/>
                </a:solidFill>
                <a:latin typeface="Arial"/>
                <a:cs typeface="Arial"/>
              </a:rPr>
              <a:t>T</a:t>
            </a:r>
            <a:r>
              <a:rPr sz="700" spc="-5" dirty="0">
                <a:solidFill>
                  <a:srgbClr val="524D54"/>
                </a:solidFill>
                <a:latin typeface="Arial"/>
                <a:cs typeface="Arial"/>
              </a:rPr>
              <a:t>emWlal</a:t>
            </a:r>
            <a:r>
              <a:rPr sz="700" spc="-35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700" spc="85" dirty="0">
                <a:solidFill>
                  <a:srgbClr val="524D54"/>
                </a:solidFill>
                <a:latin typeface="Arial"/>
                <a:cs typeface="Arial"/>
              </a:rPr>
              <a:t>•</a:t>
            </a:r>
            <a:r>
              <a:rPr sz="700" spc="-50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700" spc="235" dirty="0">
                <a:solidFill>
                  <a:srgbClr val="524D54"/>
                </a:solidFill>
                <a:latin typeface="Arial"/>
                <a:cs typeface="Arial"/>
              </a:rPr>
              <a:t>1,</a:t>
            </a:r>
            <a:r>
              <a:rPr sz="700" spc="85" dirty="0">
                <a:solidFill>
                  <a:srgbClr val="524D54"/>
                </a:solidFill>
                <a:latin typeface="Arial"/>
                <a:cs typeface="Arial"/>
              </a:rPr>
              <a:t>.</a:t>
            </a:r>
            <a:r>
              <a:rPr sz="700" spc="-145" dirty="0">
                <a:solidFill>
                  <a:srgbClr val="524D54"/>
                </a:solidFill>
                <a:latin typeface="Arial"/>
                <a:cs typeface="Arial"/>
              </a:rPr>
              <a:t>,</a:t>
            </a:r>
            <a:r>
              <a:rPr sz="700" spc="25" dirty="0">
                <a:solidFill>
                  <a:srgbClr val="524D54"/>
                </a:solidFill>
                <a:latin typeface="Arial"/>
                <a:cs typeface="Arial"/>
              </a:rPr>
              <a:t>rt</a:t>
            </a:r>
            <a:r>
              <a:rPr sz="700" spc="20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1150" b="1" spc="305" dirty="0">
                <a:solidFill>
                  <a:srgbClr val="444B75"/>
                </a:solidFill>
                <a:latin typeface="Arial"/>
                <a:cs typeface="Arial"/>
              </a:rPr>
              <a:t>T</a:t>
            </a:r>
            <a:r>
              <a:rPr sz="1150" b="1" dirty="0">
                <a:solidFill>
                  <a:srgbClr val="444B75"/>
                </a:solidFill>
                <a:latin typeface="Arial"/>
                <a:cs typeface="Arial"/>
              </a:rPr>
              <a:t> </a:t>
            </a:r>
            <a:r>
              <a:rPr sz="1150" b="1" spc="114" dirty="0">
                <a:solidFill>
                  <a:srgbClr val="444B75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3F3D42"/>
                </a:solidFill>
                <a:latin typeface="Arial"/>
                <a:cs typeface="Arial"/>
              </a:rPr>
              <a:t>Marine</a:t>
            </a:r>
            <a:r>
              <a:rPr sz="700" spc="-55" dirty="0">
                <a:solidFill>
                  <a:srgbClr val="3F3D42"/>
                </a:solidFill>
                <a:latin typeface="Arial"/>
                <a:cs typeface="Arial"/>
              </a:rPr>
              <a:t> </a:t>
            </a:r>
            <a:r>
              <a:rPr sz="700" spc="-150" dirty="0">
                <a:solidFill>
                  <a:srgbClr val="3F3D42"/>
                </a:solidFill>
                <a:latin typeface="Arial"/>
                <a:cs typeface="Arial"/>
              </a:rPr>
              <a:t>T</a:t>
            </a:r>
            <a:r>
              <a:rPr sz="700" dirty="0">
                <a:solidFill>
                  <a:srgbClr val="3F3D42"/>
                </a:solidFill>
                <a:latin typeface="Arial"/>
                <a:cs typeface="Arial"/>
              </a:rPr>
              <a:t>emWial</a:t>
            </a:r>
            <a:r>
              <a:rPr sz="700" spc="-30" dirty="0">
                <a:solidFill>
                  <a:srgbClr val="3F3D42"/>
                </a:solidFill>
                <a:latin typeface="Arial"/>
                <a:cs typeface="Arial"/>
              </a:rPr>
              <a:t> </a:t>
            </a:r>
            <a:r>
              <a:rPr sz="700" spc="85" dirty="0">
                <a:solidFill>
                  <a:srgbClr val="0C080E"/>
                </a:solidFill>
                <a:latin typeface="Arial"/>
                <a:cs typeface="Arial"/>
              </a:rPr>
              <a:t>•</a:t>
            </a:r>
            <a:r>
              <a:rPr sz="700" spc="-50" dirty="0">
                <a:solidFill>
                  <a:srgbClr val="0C080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3F3D42"/>
                </a:solidFill>
                <a:latin typeface="Arial"/>
                <a:cs typeface="Arial"/>
              </a:rPr>
              <a:t>Export </a:t>
            </a:r>
            <a:r>
              <a:rPr sz="1150" spc="150" dirty="0">
                <a:solidFill>
                  <a:srgbClr val="724D5B"/>
                </a:solidFill>
                <a:latin typeface="Arial"/>
                <a:cs typeface="Arial"/>
              </a:rPr>
              <a:t>Q</a:t>
            </a:r>
            <a:r>
              <a:rPr sz="1150" dirty="0">
                <a:solidFill>
                  <a:srgbClr val="724D5B"/>
                </a:solidFill>
                <a:latin typeface="Arial"/>
                <a:cs typeface="Arial"/>
              </a:rPr>
              <a:t> </a:t>
            </a:r>
            <a:r>
              <a:rPr sz="1150" spc="80" dirty="0">
                <a:solidFill>
                  <a:srgbClr val="724D5B"/>
                </a:solidFill>
                <a:latin typeface="Arial"/>
                <a:cs typeface="Arial"/>
              </a:rPr>
              <a:t> </a:t>
            </a:r>
            <a:r>
              <a:rPr sz="750" spc="-25" dirty="0">
                <a:solidFill>
                  <a:srgbClr val="3F3D42"/>
                </a:solidFill>
                <a:latin typeface="Arial"/>
                <a:cs typeface="Arial"/>
              </a:rPr>
              <a:t>Marine</a:t>
            </a:r>
            <a:r>
              <a:rPr sz="750" spc="-60" dirty="0">
                <a:solidFill>
                  <a:srgbClr val="3F3D42"/>
                </a:solidFill>
                <a:latin typeface="Arial"/>
                <a:cs typeface="Arial"/>
              </a:rPr>
              <a:t> </a:t>
            </a:r>
            <a:r>
              <a:rPr sz="700" spc="-100" dirty="0">
                <a:solidFill>
                  <a:srgbClr val="3F3D42"/>
                </a:solidFill>
                <a:latin typeface="Arial"/>
                <a:cs typeface="Arial"/>
              </a:rPr>
              <a:t>T</a:t>
            </a:r>
            <a:r>
              <a:rPr sz="700" spc="10" dirty="0">
                <a:solidFill>
                  <a:srgbClr val="3F3D42"/>
                </a:solidFill>
                <a:latin typeface="Arial"/>
                <a:cs typeface="Arial"/>
              </a:rPr>
              <a:t>erminal</a:t>
            </a:r>
            <a:r>
              <a:rPr sz="700" spc="-85" dirty="0">
                <a:solidFill>
                  <a:srgbClr val="3F3D42"/>
                </a:solidFill>
                <a:latin typeface="Arial"/>
                <a:cs typeface="Arial"/>
              </a:rPr>
              <a:t> </a:t>
            </a:r>
            <a:r>
              <a:rPr sz="700" spc="85" dirty="0">
                <a:solidFill>
                  <a:srgbClr val="3F3D42"/>
                </a:solidFill>
                <a:latin typeface="Arial"/>
                <a:cs typeface="Arial"/>
              </a:rPr>
              <a:t>•</a:t>
            </a:r>
            <a:r>
              <a:rPr sz="700" spc="-50" dirty="0">
                <a:solidFill>
                  <a:srgbClr val="3F3D42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3F3D42"/>
                </a:solidFill>
                <a:latin typeface="Arial"/>
                <a:cs typeface="Arial"/>
              </a:rPr>
              <a:t>Bolh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61252" y="705778"/>
            <a:ext cx="944244" cy="59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50" dirty="0">
                <a:solidFill>
                  <a:srgbClr val="5E3D36"/>
                </a:solidFill>
                <a:latin typeface="Arial"/>
                <a:cs typeface="Arial"/>
              </a:rPr>
              <a:t>*</a:t>
            </a:r>
            <a:r>
              <a:rPr sz="2200" spc="160" dirty="0">
                <a:solidFill>
                  <a:srgbClr val="5E3D36"/>
                </a:solidFill>
                <a:latin typeface="Arial"/>
                <a:cs typeface="Arial"/>
              </a:rPr>
              <a:t> </a:t>
            </a:r>
            <a:r>
              <a:rPr sz="750" spc="25" dirty="0">
                <a:solidFill>
                  <a:srgbClr val="3F3D42"/>
                </a:solidFill>
                <a:latin typeface="Times New Roman"/>
                <a:cs typeface="Times New Roman"/>
              </a:rPr>
              <a:t>Salellte</a:t>
            </a:r>
            <a:endParaRPr sz="750" dirty="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  <a:spcBef>
                <a:spcPts val="10"/>
              </a:spcBef>
            </a:pPr>
            <a:r>
              <a:rPr sz="700" spc="125" dirty="0">
                <a:solidFill>
                  <a:srgbClr val="727550"/>
                </a:solidFill>
                <a:latin typeface="Arial"/>
                <a:cs typeface="Arial"/>
              </a:rPr>
              <a:t>D    </a:t>
            </a:r>
            <a:r>
              <a:rPr sz="700" spc="-25" dirty="0">
                <a:solidFill>
                  <a:srgbClr val="727550"/>
                </a:solidFill>
                <a:latin typeface="Arial"/>
                <a:cs typeface="Arial"/>
              </a:rPr>
              <a:t> </a:t>
            </a:r>
            <a:r>
              <a:rPr sz="750" spc="-25" dirty="0">
                <a:solidFill>
                  <a:srgbClr val="3F3D42"/>
                </a:solidFill>
                <a:latin typeface="Arial"/>
                <a:cs typeface="Arial"/>
              </a:rPr>
              <a:t>Mobile/</a:t>
            </a:r>
            <a:r>
              <a:rPr sz="750" spc="-195" dirty="0">
                <a:solidFill>
                  <a:srgbClr val="3F3D42"/>
                </a:solidFill>
                <a:latin typeface="Arial"/>
                <a:cs typeface="Arial"/>
              </a:rPr>
              <a:t>T</a:t>
            </a:r>
            <a:r>
              <a:rPr sz="750" spc="-20" dirty="0">
                <a:solidFill>
                  <a:srgbClr val="3F3D42"/>
                </a:solidFill>
                <a:latin typeface="Arial"/>
                <a:cs typeface="Arial"/>
              </a:rPr>
              <a:t>emporary</a:t>
            </a:r>
            <a:endParaRPr sz="7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360" dirty="0">
                <a:solidFill>
                  <a:srgbClr val="44665B"/>
                </a:solidFill>
                <a:latin typeface="Times New Roman"/>
                <a:cs typeface="Times New Roman"/>
              </a:rPr>
              <a:t>0  </a:t>
            </a:r>
            <a:r>
              <a:rPr sz="1050" spc="5" dirty="0">
                <a:solidFill>
                  <a:srgbClr val="44665B"/>
                </a:solidFill>
                <a:latin typeface="Times New Roman"/>
                <a:cs typeface="Times New Roman"/>
              </a:rPr>
              <a:t> </a:t>
            </a:r>
            <a:r>
              <a:rPr sz="700" dirty="0">
                <a:solidFill>
                  <a:srgbClr val="3F3D42"/>
                </a:solidFill>
                <a:latin typeface="Arial"/>
                <a:cs typeface="Arial"/>
              </a:rPr>
              <a:t>Peak</a:t>
            </a:r>
            <a:r>
              <a:rPr sz="700" spc="-30" dirty="0">
                <a:solidFill>
                  <a:srgbClr val="3F3D42"/>
                </a:solidFill>
                <a:latin typeface="Arial"/>
                <a:cs typeface="Arial"/>
              </a:rPr>
              <a:t> </a:t>
            </a:r>
            <a:r>
              <a:rPr sz="850" spc="-80" dirty="0">
                <a:solidFill>
                  <a:srgbClr val="3F3D42"/>
                </a:solidFill>
                <a:latin typeface="Times New Roman"/>
                <a:cs typeface="Times New Roman"/>
              </a:rPr>
              <a:t>Sha-Ang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55139" y="3710155"/>
            <a:ext cx="446405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080"/>
              </a:lnSpc>
            </a:pPr>
            <a:r>
              <a:rPr sz="2150" spc="75" dirty="0">
                <a:solidFill>
                  <a:srgbClr val="524D54"/>
                </a:solidFill>
                <a:latin typeface="Arial"/>
                <a:cs typeface="Arial"/>
              </a:rPr>
              <a:t>*</a:t>
            </a:r>
            <a:endParaRPr sz="2150" dirty="0">
              <a:latin typeface="Arial"/>
              <a:cs typeface="Arial"/>
            </a:endParaRPr>
          </a:p>
          <a:p>
            <a:pPr marR="53340" algn="r">
              <a:lnSpc>
                <a:spcPts val="2080"/>
              </a:lnSpc>
              <a:tabLst>
                <a:tab pos="255904" algn="l"/>
              </a:tabLst>
            </a:pPr>
            <a:r>
              <a:rPr sz="2150" spc="15" dirty="0">
                <a:solidFill>
                  <a:srgbClr val="5E3D36"/>
                </a:solidFill>
                <a:latin typeface="Arial"/>
                <a:cs typeface="Arial"/>
              </a:rPr>
              <a:t>*	</a:t>
            </a:r>
            <a:r>
              <a:rPr sz="3225" spc="112" baseline="1291" dirty="0">
                <a:solidFill>
                  <a:srgbClr val="524D54"/>
                </a:solidFill>
                <a:latin typeface="Arial"/>
                <a:cs typeface="Arial"/>
              </a:rPr>
              <a:t>*</a:t>
            </a:r>
            <a:endParaRPr sz="3225" baseline="1291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07556" y="3909800"/>
            <a:ext cx="16827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>
                <a:solidFill>
                  <a:srgbClr val="878787"/>
                </a:solidFill>
                <a:latin typeface="Courier New"/>
                <a:cs typeface="Courier New"/>
              </a:rPr>
              <a:t>S</a:t>
            </a:r>
            <a:r>
              <a:rPr sz="950" spc="20" dirty="0">
                <a:solidFill>
                  <a:srgbClr val="878787"/>
                </a:solidFill>
                <a:latin typeface="Courier New"/>
                <a:cs typeface="Courier New"/>
              </a:rPr>
              <a:t>C</a:t>
            </a:r>
            <a:endParaRPr sz="950" dirty="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58788" y="4034579"/>
            <a:ext cx="3111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50" spc="-595" dirty="0">
                <a:solidFill>
                  <a:srgbClr val="44665B"/>
                </a:solidFill>
                <a:latin typeface="Courier New"/>
                <a:cs typeface="Courier New"/>
              </a:rPr>
              <a:t>0</a:t>
            </a:r>
            <a:endParaRPr sz="1050" dirty="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53859" y="4034579"/>
            <a:ext cx="16954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500" dirty="0">
                <a:solidFill>
                  <a:srgbClr val="44665B"/>
                </a:solidFill>
                <a:latin typeface="Courier New"/>
                <a:cs typeface="Courier New"/>
              </a:rPr>
              <a:t>0</a:t>
            </a:r>
            <a:endParaRPr sz="1050" dirty="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25843" y="3921715"/>
            <a:ext cx="16002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spc="-600" dirty="0">
                <a:solidFill>
                  <a:srgbClr val="444B75"/>
                </a:solidFill>
                <a:latin typeface="Arial"/>
                <a:cs typeface="Arial"/>
              </a:rPr>
              <a:t>.</a:t>
            </a:r>
            <a:r>
              <a:rPr sz="4300" spc="-760" dirty="0">
                <a:solidFill>
                  <a:srgbClr val="444B75"/>
                </a:solidFill>
                <a:latin typeface="Arial"/>
                <a:cs typeface="Arial"/>
              </a:rPr>
              <a:t>.</a:t>
            </a:r>
            <a:endParaRPr sz="43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14932" y="5530180"/>
            <a:ext cx="36322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7645" algn="l"/>
              </a:tabLst>
            </a:pPr>
            <a:r>
              <a:rPr sz="700" spc="90" dirty="0">
                <a:solidFill>
                  <a:srgbClr val="524D54"/>
                </a:solidFill>
                <a:latin typeface="Times New Roman"/>
                <a:cs typeface="Times New Roman"/>
              </a:rPr>
              <a:t>0	</a:t>
            </a:r>
            <a:r>
              <a:rPr sz="700" spc="20" dirty="0">
                <a:solidFill>
                  <a:srgbClr val="524D54"/>
                </a:solidFill>
                <a:latin typeface="Times New Roman"/>
                <a:cs typeface="Times New Roman"/>
              </a:rPr>
              <a:t>250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39188" y="5309396"/>
            <a:ext cx="206375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-125" dirty="0">
                <a:solidFill>
                  <a:srgbClr val="524D54"/>
                </a:solidFill>
                <a:latin typeface="Times New Roman"/>
                <a:cs typeface="Times New Roman"/>
              </a:rPr>
              <a:t>-</a:t>
            </a:r>
            <a:endParaRPr sz="465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20259" y="5519961"/>
            <a:ext cx="2152015" cy="205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6000"/>
              </a:lnSpc>
              <a:tabLst>
                <a:tab pos="634365" algn="l"/>
              </a:tabLst>
            </a:pPr>
            <a:r>
              <a:rPr sz="500" spc="80" dirty="0">
                <a:solidFill>
                  <a:srgbClr val="626066"/>
                </a:solidFill>
                <a:latin typeface="Arial"/>
                <a:cs typeface="Arial"/>
              </a:rPr>
              <a:t>Uqudld</a:t>
            </a:r>
            <a:r>
              <a:rPr sz="500" spc="-70" dirty="0">
                <a:solidFill>
                  <a:srgbClr val="626066"/>
                </a:solidFill>
                <a:latin typeface="Arial"/>
                <a:cs typeface="Arial"/>
              </a:rPr>
              <a:t> </a:t>
            </a:r>
            <a:r>
              <a:rPr sz="800" spc="-90" dirty="0">
                <a:solidFill>
                  <a:srgbClr val="524D54"/>
                </a:solidFill>
                <a:latin typeface="Times New Roman"/>
                <a:cs typeface="Times New Roman"/>
              </a:rPr>
              <a:t>Nab.r•</a:t>
            </a:r>
            <a:r>
              <a:rPr sz="800" spc="-35" dirty="0">
                <a:solidFill>
                  <a:srgbClr val="524D54"/>
                </a:solidFill>
                <a:latin typeface="Times New Roman"/>
                <a:cs typeface="Times New Roman"/>
              </a:rPr>
              <a:t> </a:t>
            </a:r>
            <a:r>
              <a:rPr sz="450" spc="10" dirty="0">
                <a:solidFill>
                  <a:srgbClr val="524D54"/>
                </a:solidFill>
                <a:latin typeface="Arial"/>
                <a:cs typeface="Arial"/>
              </a:rPr>
              <a:t>Gao</a:t>
            </a:r>
            <a:r>
              <a:rPr sz="450" spc="35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3F3D42"/>
                </a:solidFill>
                <a:latin typeface="Arial"/>
                <a:cs typeface="Arial"/>
              </a:rPr>
              <a:t>(</a:t>
            </a:r>
            <a:r>
              <a:rPr sz="500" spc="-5" dirty="0">
                <a:solidFill>
                  <a:srgbClr val="3F3D42"/>
                </a:solidFill>
                <a:latin typeface="Arial"/>
                <a:cs typeface="Arial"/>
              </a:rPr>
              <a:t>LNG</a:t>
            </a:r>
            <a:r>
              <a:rPr sz="500" dirty="0">
                <a:solidFill>
                  <a:srgbClr val="3F3D42"/>
                </a:solidFill>
                <a:latin typeface="Arial"/>
                <a:cs typeface="Arial"/>
              </a:rPr>
              <a:t>)</a:t>
            </a:r>
            <a:r>
              <a:rPr sz="500" spc="35" dirty="0">
                <a:solidFill>
                  <a:srgbClr val="3F3D42"/>
                </a:solidFill>
                <a:latin typeface="Arial"/>
                <a:cs typeface="Arial"/>
              </a:rPr>
              <a:t> </a:t>
            </a:r>
            <a:r>
              <a:rPr sz="500" spc="40" dirty="0">
                <a:solidFill>
                  <a:srgbClr val="3F3D42"/>
                </a:solidFill>
                <a:latin typeface="Arial"/>
                <a:cs typeface="Arial"/>
              </a:rPr>
              <a:t>Pl</a:t>
            </a:r>
            <a:r>
              <a:rPr sz="500" spc="-35" dirty="0">
                <a:solidFill>
                  <a:srgbClr val="3F3D42"/>
                </a:solidFill>
                <a:latin typeface="Arial"/>
                <a:cs typeface="Arial"/>
              </a:rPr>
              <a:t>•</a:t>
            </a:r>
            <a:r>
              <a:rPr sz="500" spc="20" dirty="0">
                <a:solidFill>
                  <a:srgbClr val="3F3D42"/>
                </a:solidFill>
                <a:latin typeface="Arial"/>
                <a:cs typeface="Arial"/>
              </a:rPr>
              <a:t>nt</a:t>
            </a:r>
            <a:r>
              <a:rPr sz="500" spc="-30" dirty="0">
                <a:solidFill>
                  <a:srgbClr val="3F3D42"/>
                </a:solidFill>
                <a:latin typeface="Arial"/>
                <a:cs typeface="Arial"/>
              </a:rPr>
              <a:t> </a:t>
            </a:r>
            <a:r>
              <a:rPr sz="500" spc="-75" dirty="0">
                <a:solidFill>
                  <a:srgbClr val="524D54"/>
                </a:solidFill>
                <a:latin typeface="Arial"/>
                <a:cs typeface="Arial"/>
              </a:rPr>
              <a:t>081.11</a:t>
            </a:r>
            <a:r>
              <a:rPr sz="500" spc="-55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500" spc="20" dirty="0">
                <a:solidFill>
                  <a:srgbClr val="524D54"/>
                </a:solidFill>
                <a:latin typeface="Times New Roman"/>
                <a:cs typeface="Times New Roman"/>
              </a:rPr>
              <a:t>SOurt</a:t>
            </a:r>
            <a:r>
              <a:rPr sz="500" spc="-45" dirty="0">
                <a:solidFill>
                  <a:srgbClr val="524D54"/>
                </a:solidFill>
                <a:latin typeface="Times New Roman"/>
                <a:cs typeface="Times New Roman"/>
              </a:rPr>
              <a:t>»</a:t>
            </a:r>
            <a:r>
              <a:rPr sz="500" spc="145" dirty="0">
                <a:solidFill>
                  <a:srgbClr val="727579"/>
                </a:solidFill>
                <a:latin typeface="Times New Roman"/>
                <a:cs typeface="Times New Roman"/>
              </a:rPr>
              <a:t>:</a:t>
            </a:r>
            <a:r>
              <a:rPr sz="550" spc="215" dirty="0">
                <a:solidFill>
                  <a:srgbClr val="524D54"/>
                </a:solidFill>
                <a:latin typeface="Times New Roman"/>
                <a:cs typeface="Times New Roman"/>
              </a:rPr>
              <a:t>CY201•-</a:t>
            </a:r>
            <a:r>
              <a:rPr sz="550" spc="10" dirty="0">
                <a:solidFill>
                  <a:srgbClr val="524D54"/>
                </a:solidFill>
                <a:latin typeface="Times New Roman"/>
                <a:cs typeface="Times New Roman"/>
              </a:rPr>
              <a:t> </a:t>
            </a:r>
            <a:r>
              <a:rPr sz="500" spc="30" dirty="0">
                <a:solidFill>
                  <a:srgbClr val="524D54"/>
                </a:solidFill>
                <a:latin typeface="Arial"/>
                <a:cs typeface="Arial"/>
              </a:rPr>
              <a:t>Repom</a:t>
            </a:r>
            <a:r>
              <a:rPr sz="500" spc="-40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500" spc="-35" dirty="0">
                <a:solidFill>
                  <a:srgbClr val="524D54"/>
                </a:solidFill>
                <a:latin typeface="Arial"/>
                <a:cs typeface="Arial"/>
              </a:rPr>
              <a:t>ID</a:t>
            </a:r>
            <a:r>
              <a:rPr sz="500" spc="-20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500" spc="-5" dirty="0">
                <a:solidFill>
                  <a:srgbClr val="626066"/>
                </a:solidFill>
                <a:latin typeface="Arial"/>
                <a:cs typeface="Arial"/>
              </a:rPr>
              <a:t>PHMSA</a:t>
            </a:r>
            <a:r>
              <a:rPr sz="500" spc="-45" dirty="0">
                <a:solidFill>
                  <a:srgbClr val="626066"/>
                </a:solidFill>
                <a:latin typeface="Arial"/>
                <a:cs typeface="Arial"/>
              </a:rPr>
              <a:t> </a:t>
            </a:r>
            <a:r>
              <a:rPr sz="450" spc="-15" dirty="0">
                <a:solidFill>
                  <a:srgbClr val="524D54"/>
                </a:solidFill>
                <a:latin typeface="Arial"/>
                <a:cs typeface="Arial"/>
              </a:rPr>
              <a:t>!Or</a:t>
            </a:r>
            <a:r>
              <a:rPr sz="450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500" spc="-35" dirty="0">
                <a:solidFill>
                  <a:srgbClr val="524D54"/>
                </a:solidFill>
                <a:latin typeface="Arial"/>
                <a:cs typeface="Arial"/>
              </a:rPr>
              <a:t>ID</a:t>
            </a:r>
            <a:r>
              <a:rPr sz="500" dirty="0">
                <a:solidFill>
                  <a:srgbClr val="524D54"/>
                </a:solidFill>
                <a:latin typeface="Arial"/>
                <a:cs typeface="Arial"/>
              </a:rPr>
              <a:t>	</a:t>
            </a:r>
            <a:r>
              <a:rPr sz="500" spc="785" dirty="0">
                <a:solidFill>
                  <a:srgbClr val="524D54"/>
                </a:solidFill>
                <a:latin typeface="Arial"/>
                <a:cs typeface="Arial"/>
              </a:rPr>
              <a:t>-</a:t>
            </a:r>
            <a:r>
              <a:rPr sz="500" spc="620" dirty="0">
                <a:solidFill>
                  <a:srgbClr val="524D54"/>
                </a:solidFill>
                <a:latin typeface="Arial"/>
                <a:cs typeface="Arial"/>
              </a:rPr>
              <a:t>R</a:t>
            </a:r>
            <a:r>
              <a:rPr sz="500" spc="145" dirty="0">
                <a:solidFill>
                  <a:srgbClr val="524D54"/>
                </a:solidFill>
                <a:latin typeface="Arial"/>
                <a:cs typeface="Arial"/>
              </a:rPr>
              <a:t>-</a:t>
            </a:r>
            <a:r>
              <a:rPr sz="500" spc="60" dirty="0">
                <a:solidFill>
                  <a:srgbClr val="524D54"/>
                </a:solidFill>
                <a:latin typeface="Arial"/>
                <a:cs typeface="Arial"/>
              </a:rPr>
              <a:t>0</a:t>
            </a:r>
            <a:r>
              <a:rPr sz="500" spc="-50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500" spc="325" dirty="0">
                <a:solidFill>
                  <a:srgbClr val="524D54"/>
                </a:solidFill>
                <a:latin typeface="Arial"/>
                <a:cs typeface="Arial"/>
              </a:rPr>
              <a:t>Pl</a:t>
            </a:r>
            <a:r>
              <a:rPr sz="500" spc="210" dirty="0">
                <a:solidFill>
                  <a:srgbClr val="524D54"/>
                </a:solidFill>
                <a:latin typeface="Arial"/>
                <a:cs typeface="Arial"/>
              </a:rPr>
              <a:t>-</a:t>
            </a:r>
            <a:r>
              <a:rPr sz="500" spc="785" dirty="0">
                <a:solidFill>
                  <a:srgbClr val="524D54"/>
                </a:solidFill>
                <a:latin typeface="Arial"/>
                <a:cs typeface="Arial"/>
              </a:rPr>
              <a:t>-</a:t>
            </a:r>
            <a:r>
              <a:rPr sz="500" spc="25" dirty="0">
                <a:solidFill>
                  <a:srgbClr val="524D54"/>
                </a:solidFill>
                <a:latin typeface="Arial"/>
                <a:cs typeface="Arial"/>
              </a:rPr>
              <a:t>Ill</a:t>
            </a:r>
            <a:r>
              <a:rPr sz="500" spc="75" dirty="0">
                <a:solidFill>
                  <a:srgbClr val="524D54"/>
                </a:solidFill>
                <a:latin typeface="Arial"/>
                <a:cs typeface="Arial"/>
              </a:rPr>
              <a:t>e</a:t>
            </a:r>
            <a:r>
              <a:rPr sz="500" dirty="0">
                <a:solidFill>
                  <a:srgbClr val="524D54"/>
                </a:solidFill>
                <a:latin typeface="Arial"/>
                <a:cs typeface="Arial"/>
              </a:rPr>
              <a:t>NPMS</a:t>
            </a:r>
            <a:r>
              <a:rPr sz="500" spc="-30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550" spc="-15" dirty="0">
                <a:solidFill>
                  <a:srgbClr val="626066"/>
                </a:solidFill>
                <a:latin typeface="Arial"/>
                <a:cs typeface="Arial"/>
              </a:rPr>
              <a:t>os</a:t>
            </a:r>
            <a:r>
              <a:rPr sz="550" spc="-85" dirty="0">
                <a:solidFill>
                  <a:srgbClr val="626066"/>
                </a:solidFill>
                <a:latin typeface="Arial"/>
                <a:cs typeface="Arial"/>
              </a:rPr>
              <a:t> </a:t>
            </a:r>
            <a:r>
              <a:rPr sz="550" spc="80" dirty="0">
                <a:solidFill>
                  <a:srgbClr val="626066"/>
                </a:solidFill>
                <a:latin typeface="Arial"/>
                <a:cs typeface="Arial"/>
              </a:rPr>
              <a:t>o</a:t>
            </a:r>
            <a:r>
              <a:rPr sz="550" spc="10" dirty="0">
                <a:solidFill>
                  <a:srgbClr val="626066"/>
                </a:solidFill>
                <a:latin typeface="Arial"/>
                <a:cs typeface="Arial"/>
              </a:rPr>
              <a:t>l</a:t>
            </a:r>
            <a:r>
              <a:rPr sz="500" spc="-50" dirty="0">
                <a:solidFill>
                  <a:srgbClr val="524D54"/>
                </a:solidFill>
                <a:latin typeface="Arial"/>
                <a:cs typeface="Arial"/>
              </a:rPr>
              <a:t>A&amp;!gu</a:t>
            </a:r>
            <a:r>
              <a:rPr sz="500" spc="-95" dirty="0">
                <a:solidFill>
                  <a:srgbClr val="524D54"/>
                </a:solidFill>
                <a:latin typeface="Arial"/>
                <a:cs typeface="Arial"/>
              </a:rPr>
              <a:t>&amp;</a:t>
            </a:r>
            <a:r>
              <a:rPr sz="500" spc="5" dirty="0">
                <a:solidFill>
                  <a:srgbClr val="524D54"/>
                </a:solidFill>
                <a:latin typeface="Arial"/>
                <a:cs typeface="Arial"/>
              </a:rPr>
              <a:t>1</a:t>
            </a:r>
            <a:r>
              <a:rPr sz="500" dirty="0">
                <a:solidFill>
                  <a:srgbClr val="524D54"/>
                </a:solidFill>
                <a:latin typeface="Arial"/>
                <a:cs typeface="Arial"/>
              </a:rPr>
              <a:t>201</a:t>
            </a:r>
            <a:r>
              <a:rPr sz="500" spc="-10" dirty="0">
                <a:solidFill>
                  <a:srgbClr val="524D54"/>
                </a:solidFill>
                <a:latin typeface="Arial"/>
                <a:cs typeface="Arial"/>
              </a:rPr>
              <a:t>5</a:t>
            </a:r>
            <a:r>
              <a:rPr sz="500" spc="235" dirty="0">
                <a:solidFill>
                  <a:srgbClr val="727579"/>
                </a:solidFill>
                <a:latin typeface="Arial"/>
                <a:cs typeface="Arial"/>
              </a:rPr>
              <a:t>,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700" y="6408453"/>
            <a:ext cx="172783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5715">
              <a:lnSpc>
                <a:spcPct val="100000"/>
              </a:lnSpc>
            </a:pPr>
            <a:r>
              <a:rPr sz="750" spc="-110" dirty="0">
                <a:solidFill>
                  <a:srgbClr val="462B2A"/>
                </a:solidFill>
                <a:latin typeface="Arial"/>
                <a:cs typeface="Arial"/>
              </a:rPr>
              <a:t>U</a:t>
            </a:r>
            <a:r>
              <a:rPr sz="750" spc="-20" dirty="0">
                <a:solidFill>
                  <a:srgbClr val="9C4B23"/>
                </a:solidFill>
                <a:latin typeface="Arial"/>
                <a:cs typeface="Arial"/>
              </a:rPr>
              <a:t>.</a:t>
            </a:r>
            <a:r>
              <a:rPr sz="750" spc="-75" dirty="0">
                <a:solidFill>
                  <a:srgbClr val="5E3D36"/>
                </a:solidFill>
                <a:latin typeface="Arial"/>
                <a:cs typeface="Arial"/>
              </a:rPr>
              <a:t>S</a:t>
            </a:r>
            <a:r>
              <a:rPr sz="750" spc="75" dirty="0">
                <a:solidFill>
                  <a:srgbClr val="9C4B23"/>
                </a:solidFill>
                <a:latin typeface="Arial"/>
                <a:cs typeface="Arial"/>
              </a:rPr>
              <a:t>.</a:t>
            </a:r>
            <a:r>
              <a:rPr sz="750" spc="55" dirty="0">
                <a:solidFill>
                  <a:srgbClr val="5E3D36"/>
                </a:solidFill>
                <a:latin typeface="Arial"/>
                <a:cs typeface="Arial"/>
              </a:rPr>
              <a:t>D</a:t>
            </a:r>
            <a:r>
              <a:rPr sz="750" spc="35" dirty="0">
                <a:solidFill>
                  <a:srgbClr val="5E3D36"/>
                </a:solidFill>
                <a:latin typeface="Arial"/>
                <a:cs typeface="Arial"/>
              </a:rPr>
              <a:t>eportme</a:t>
            </a:r>
            <a:r>
              <a:rPr sz="750" spc="-45" dirty="0">
                <a:solidFill>
                  <a:srgbClr val="5E3D36"/>
                </a:solidFill>
                <a:latin typeface="Arial"/>
                <a:cs typeface="Arial"/>
              </a:rPr>
              <a:t>n</a:t>
            </a:r>
            <a:r>
              <a:rPr sz="750" spc="100" dirty="0">
                <a:solidFill>
                  <a:srgbClr val="5E3D36"/>
                </a:solidFill>
                <a:latin typeface="Arial"/>
                <a:cs typeface="Arial"/>
              </a:rPr>
              <a:t>t</a:t>
            </a:r>
            <a:r>
              <a:rPr sz="750" spc="-45" dirty="0">
                <a:solidFill>
                  <a:srgbClr val="5E3D36"/>
                </a:solidFill>
                <a:latin typeface="Arial"/>
                <a:cs typeface="Arial"/>
              </a:rPr>
              <a:t> </a:t>
            </a:r>
            <a:r>
              <a:rPr sz="750" spc="35" dirty="0">
                <a:solidFill>
                  <a:srgbClr val="5E3D36"/>
                </a:solidFill>
                <a:latin typeface="Arial"/>
                <a:cs typeface="Arial"/>
              </a:rPr>
              <a:t>of</a:t>
            </a:r>
            <a:r>
              <a:rPr sz="750" spc="-20" dirty="0">
                <a:solidFill>
                  <a:srgbClr val="5E3D36"/>
                </a:solidFill>
                <a:latin typeface="Arial"/>
                <a:cs typeface="Arial"/>
              </a:rPr>
              <a:t>T</a:t>
            </a:r>
            <a:r>
              <a:rPr sz="750" spc="30" dirty="0">
                <a:solidFill>
                  <a:srgbClr val="5E3D36"/>
                </a:solidFill>
                <a:latin typeface="Arial"/>
                <a:cs typeface="Arial"/>
              </a:rPr>
              <a:t>r</a:t>
            </a:r>
            <a:r>
              <a:rPr sz="750" spc="15" dirty="0">
                <a:solidFill>
                  <a:srgbClr val="5E3D36"/>
                </a:solidFill>
                <a:latin typeface="Arial"/>
                <a:cs typeface="Arial"/>
              </a:rPr>
              <a:t>a</a:t>
            </a:r>
            <a:r>
              <a:rPr sz="750" spc="10" dirty="0">
                <a:solidFill>
                  <a:srgbClr val="462B2A"/>
                </a:solidFill>
                <a:latin typeface="Arial"/>
                <a:cs typeface="Arial"/>
              </a:rPr>
              <a:t>n</a:t>
            </a:r>
            <a:r>
              <a:rPr sz="750" spc="-45" dirty="0">
                <a:solidFill>
                  <a:srgbClr val="5E3D36"/>
                </a:solidFill>
                <a:latin typeface="Arial"/>
                <a:cs typeface="Arial"/>
              </a:rPr>
              <a:t>s</a:t>
            </a:r>
            <a:r>
              <a:rPr sz="750" spc="100" dirty="0">
                <a:solidFill>
                  <a:srgbClr val="524D54"/>
                </a:solidFill>
                <a:latin typeface="Arial"/>
                <a:cs typeface="Arial"/>
              </a:rPr>
              <a:t>p</a:t>
            </a:r>
            <a:r>
              <a:rPr sz="750" spc="15" dirty="0">
                <a:solidFill>
                  <a:srgbClr val="524D54"/>
                </a:solidFill>
                <a:latin typeface="Arial"/>
                <a:cs typeface="Arial"/>
              </a:rPr>
              <a:t>o</a:t>
            </a:r>
            <a:r>
              <a:rPr sz="750" spc="35" dirty="0">
                <a:solidFill>
                  <a:srgbClr val="5E3D36"/>
                </a:solidFill>
                <a:latin typeface="Arial"/>
                <a:cs typeface="Arial"/>
              </a:rPr>
              <a:t>rtat</a:t>
            </a:r>
            <a:r>
              <a:rPr sz="750" spc="-25" dirty="0">
                <a:solidFill>
                  <a:srgbClr val="5E3D36"/>
                </a:solidFill>
                <a:latin typeface="Arial"/>
                <a:cs typeface="Arial"/>
              </a:rPr>
              <a:t>l</a:t>
            </a:r>
            <a:r>
              <a:rPr sz="750" spc="75" dirty="0">
                <a:solidFill>
                  <a:srgbClr val="5E3D36"/>
                </a:solidFill>
                <a:latin typeface="Arial"/>
                <a:cs typeface="Arial"/>
              </a:rPr>
              <a:t>on</a:t>
            </a:r>
            <a:endParaRPr sz="750" dirty="0">
              <a:latin typeface="Arial"/>
              <a:cs typeface="Arial"/>
            </a:endParaRPr>
          </a:p>
          <a:p>
            <a:pPr marL="12700" marR="5080" indent="5715">
              <a:lnSpc>
                <a:spcPts val="819"/>
              </a:lnSpc>
              <a:spcBef>
                <a:spcPts val="535"/>
              </a:spcBef>
            </a:pPr>
            <a:r>
              <a:rPr sz="850" spc="20" dirty="0">
                <a:solidFill>
                  <a:srgbClr val="462B2A"/>
                </a:solidFill>
                <a:latin typeface="Arial"/>
                <a:cs typeface="Arial"/>
              </a:rPr>
              <a:t>Pip</a:t>
            </a:r>
            <a:r>
              <a:rPr sz="850" spc="-55" dirty="0">
                <a:solidFill>
                  <a:srgbClr val="462B2A"/>
                </a:solidFill>
                <a:latin typeface="Arial"/>
                <a:cs typeface="Arial"/>
              </a:rPr>
              <a:t>e</a:t>
            </a:r>
            <a:r>
              <a:rPr sz="850" spc="80" dirty="0">
                <a:solidFill>
                  <a:srgbClr val="5E3D36"/>
                </a:solidFill>
                <a:latin typeface="Arial"/>
                <a:cs typeface="Arial"/>
              </a:rPr>
              <a:t>l</a:t>
            </a:r>
            <a:r>
              <a:rPr sz="850" spc="-80" dirty="0">
                <a:solidFill>
                  <a:srgbClr val="5E3D36"/>
                </a:solidFill>
                <a:latin typeface="Arial"/>
                <a:cs typeface="Arial"/>
              </a:rPr>
              <a:t>i</a:t>
            </a:r>
            <a:r>
              <a:rPr sz="850" spc="75" dirty="0">
                <a:solidFill>
                  <a:srgbClr val="462B2A"/>
                </a:solidFill>
                <a:latin typeface="Arial"/>
                <a:cs typeface="Arial"/>
              </a:rPr>
              <a:t>ne</a:t>
            </a:r>
            <a:r>
              <a:rPr sz="850" spc="-85" dirty="0">
                <a:solidFill>
                  <a:srgbClr val="462B2A"/>
                </a:solidFill>
                <a:latin typeface="Arial"/>
                <a:cs typeface="Arial"/>
              </a:rPr>
              <a:t> </a:t>
            </a:r>
            <a:r>
              <a:rPr sz="850" spc="75" dirty="0">
                <a:solidFill>
                  <a:srgbClr val="462B2A"/>
                </a:solidFill>
                <a:latin typeface="Arial"/>
                <a:cs typeface="Arial"/>
              </a:rPr>
              <a:t>a</a:t>
            </a:r>
            <a:r>
              <a:rPr sz="850" spc="-15" dirty="0">
                <a:solidFill>
                  <a:srgbClr val="462B2A"/>
                </a:solidFill>
                <a:latin typeface="Arial"/>
                <a:cs typeface="Arial"/>
              </a:rPr>
              <a:t>n</a:t>
            </a:r>
            <a:r>
              <a:rPr sz="850" spc="229" dirty="0">
                <a:solidFill>
                  <a:srgbClr val="462B2A"/>
                </a:solidFill>
                <a:latin typeface="Arial"/>
                <a:cs typeface="Arial"/>
              </a:rPr>
              <a:t>d</a:t>
            </a:r>
            <a:r>
              <a:rPr sz="850" spc="-125" dirty="0">
                <a:solidFill>
                  <a:srgbClr val="462B2A"/>
                </a:solidFill>
                <a:latin typeface="Arial"/>
                <a:cs typeface="Arial"/>
              </a:rPr>
              <a:t> </a:t>
            </a:r>
            <a:r>
              <a:rPr sz="850" spc="-40" dirty="0">
                <a:solidFill>
                  <a:srgbClr val="2B1F26"/>
                </a:solidFill>
                <a:latin typeface="Arial"/>
                <a:cs typeface="Arial"/>
              </a:rPr>
              <a:t>H</a:t>
            </a:r>
            <a:r>
              <a:rPr sz="850" spc="20" dirty="0">
                <a:solidFill>
                  <a:srgbClr val="462B2A"/>
                </a:solidFill>
                <a:latin typeface="Arial"/>
                <a:cs typeface="Arial"/>
              </a:rPr>
              <a:t>a</a:t>
            </a:r>
            <a:r>
              <a:rPr sz="850" spc="-60" dirty="0">
                <a:solidFill>
                  <a:srgbClr val="462B2A"/>
                </a:solidFill>
                <a:latin typeface="Arial"/>
                <a:cs typeface="Arial"/>
              </a:rPr>
              <a:t>z</a:t>
            </a:r>
            <a:r>
              <a:rPr sz="850" spc="100" dirty="0">
                <a:solidFill>
                  <a:srgbClr val="3F3D42"/>
                </a:solidFill>
                <a:latin typeface="Arial"/>
                <a:cs typeface="Arial"/>
              </a:rPr>
              <a:t>a</a:t>
            </a:r>
            <a:r>
              <a:rPr sz="850" spc="50" dirty="0">
                <a:solidFill>
                  <a:srgbClr val="462B2A"/>
                </a:solidFill>
                <a:latin typeface="Arial"/>
                <a:cs typeface="Arial"/>
              </a:rPr>
              <a:t>r</a:t>
            </a:r>
            <a:r>
              <a:rPr sz="850" spc="-40" dirty="0">
                <a:solidFill>
                  <a:srgbClr val="462B2A"/>
                </a:solidFill>
                <a:latin typeface="Arial"/>
                <a:cs typeface="Arial"/>
              </a:rPr>
              <a:t>d</a:t>
            </a:r>
            <a:r>
              <a:rPr sz="850" spc="75" dirty="0">
                <a:solidFill>
                  <a:srgbClr val="462B2A"/>
                </a:solidFill>
                <a:latin typeface="Arial"/>
                <a:cs typeface="Arial"/>
              </a:rPr>
              <a:t>o</a:t>
            </a:r>
            <a:r>
              <a:rPr sz="850" spc="30" dirty="0">
                <a:solidFill>
                  <a:srgbClr val="462B2A"/>
                </a:solidFill>
                <a:latin typeface="Arial"/>
                <a:cs typeface="Arial"/>
              </a:rPr>
              <a:t>u</a:t>
            </a:r>
            <a:r>
              <a:rPr sz="850" spc="10" dirty="0">
                <a:solidFill>
                  <a:srgbClr val="5E3D36"/>
                </a:solidFill>
                <a:latin typeface="Arial"/>
                <a:cs typeface="Arial"/>
              </a:rPr>
              <a:t>s</a:t>
            </a:r>
            <a:r>
              <a:rPr sz="850" spc="-50" dirty="0">
                <a:solidFill>
                  <a:srgbClr val="5E3D36"/>
                </a:solidFill>
                <a:latin typeface="Arial"/>
                <a:cs typeface="Arial"/>
              </a:rPr>
              <a:t> </a:t>
            </a:r>
            <a:r>
              <a:rPr sz="850" spc="45" dirty="0">
                <a:solidFill>
                  <a:srgbClr val="3F3D42"/>
                </a:solidFill>
                <a:latin typeface="Arial"/>
                <a:cs typeface="Arial"/>
              </a:rPr>
              <a:t>Mat</a:t>
            </a:r>
            <a:r>
              <a:rPr sz="850" spc="-40" dirty="0">
                <a:solidFill>
                  <a:srgbClr val="3F3D42"/>
                </a:solidFill>
                <a:latin typeface="Arial"/>
                <a:cs typeface="Arial"/>
              </a:rPr>
              <a:t>e</a:t>
            </a:r>
            <a:r>
              <a:rPr sz="850" spc="50" dirty="0">
                <a:solidFill>
                  <a:srgbClr val="5E3D36"/>
                </a:solidFill>
                <a:latin typeface="Arial"/>
                <a:cs typeface="Arial"/>
              </a:rPr>
              <a:t>r</a:t>
            </a:r>
            <a:r>
              <a:rPr sz="850" spc="-50" dirty="0">
                <a:solidFill>
                  <a:srgbClr val="5E3D36"/>
                </a:solidFill>
                <a:latin typeface="Arial"/>
                <a:cs typeface="Arial"/>
              </a:rPr>
              <a:t>i</a:t>
            </a:r>
            <a:r>
              <a:rPr sz="850" spc="-204" dirty="0">
                <a:solidFill>
                  <a:srgbClr val="462B2A"/>
                </a:solidFill>
                <a:latin typeface="Arial"/>
                <a:cs typeface="Arial"/>
              </a:rPr>
              <a:t>a</a:t>
            </a:r>
            <a:r>
              <a:rPr sz="850" spc="-260" dirty="0">
                <a:solidFill>
                  <a:srgbClr val="462B2A"/>
                </a:solidFill>
                <a:latin typeface="Arial"/>
                <a:cs typeface="Arial"/>
              </a:rPr>
              <a:t>l</a:t>
            </a:r>
            <a:r>
              <a:rPr sz="850" spc="65" dirty="0">
                <a:solidFill>
                  <a:srgbClr val="5E3D36"/>
                </a:solidFill>
                <a:latin typeface="Arial"/>
                <a:cs typeface="Arial"/>
              </a:rPr>
              <a:t>s</a:t>
            </a:r>
            <a:r>
              <a:rPr sz="850" spc="35" dirty="0">
                <a:solidFill>
                  <a:srgbClr val="5E3D36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3F3D42"/>
                </a:solidFill>
                <a:latin typeface="Arial"/>
                <a:cs typeface="Arial"/>
              </a:rPr>
              <a:t>Safety</a:t>
            </a:r>
            <a:r>
              <a:rPr sz="850" spc="-55" dirty="0">
                <a:solidFill>
                  <a:srgbClr val="3F3D42"/>
                </a:solidFill>
                <a:latin typeface="Arial"/>
                <a:cs typeface="Arial"/>
              </a:rPr>
              <a:t> </a:t>
            </a:r>
            <a:r>
              <a:rPr sz="850" spc="55" dirty="0">
                <a:solidFill>
                  <a:srgbClr val="3F3D42"/>
                </a:solidFill>
                <a:latin typeface="Arial"/>
                <a:cs typeface="Arial"/>
              </a:rPr>
              <a:t>A</a:t>
            </a:r>
            <a:r>
              <a:rPr sz="850" spc="-5" dirty="0">
                <a:solidFill>
                  <a:srgbClr val="3F3D42"/>
                </a:solidFill>
                <a:latin typeface="Arial"/>
                <a:cs typeface="Arial"/>
              </a:rPr>
              <a:t>d</a:t>
            </a:r>
            <a:r>
              <a:rPr sz="850" spc="-80" dirty="0">
                <a:solidFill>
                  <a:srgbClr val="2B1F26"/>
                </a:solidFill>
                <a:latin typeface="Arial"/>
                <a:cs typeface="Arial"/>
              </a:rPr>
              <a:t>m</a:t>
            </a:r>
            <a:r>
              <a:rPr sz="850" spc="-85" dirty="0">
                <a:solidFill>
                  <a:srgbClr val="5E3D36"/>
                </a:solidFill>
                <a:latin typeface="Arial"/>
                <a:cs typeface="Arial"/>
              </a:rPr>
              <a:t>i</a:t>
            </a:r>
            <a:r>
              <a:rPr sz="850" spc="-254" dirty="0">
                <a:solidFill>
                  <a:srgbClr val="462B2A"/>
                </a:solidFill>
                <a:latin typeface="Arial"/>
                <a:cs typeface="Arial"/>
              </a:rPr>
              <a:t>n</a:t>
            </a:r>
            <a:r>
              <a:rPr sz="850" spc="-260" dirty="0">
                <a:solidFill>
                  <a:srgbClr val="5E3D36"/>
                </a:solidFill>
                <a:latin typeface="Arial"/>
                <a:cs typeface="Arial"/>
              </a:rPr>
              <a:t>i</a:t>
            </a:r>
            <a:r>
              <a:rPr sz="850" spc="15" dirty="0">
                <a:solidFill>
                  <a:srgbClr val="3F3D42"/>
                </a:solidFill>
                <a:latin typeface="Arial"/>
                <a:cs typeface="Arial"/>
              </a:rPr>
              <a:t>strati</a:t>
            </a:r>
            <a:r>
              <a:rPr sz="850" spc="-5" dirty="0">
                <a:solidFill>
                  <a:srgbClr val="3F3D42"/>
                </a:solidFill>
                <a:latin typeface="Arial"/>
                <a:cs typeface="Arial"/>
              </a:rPr>
              <a:t>o</a:t>
            </a:r>
            <a:r>
              <a:rPr sz="850" spc="150" dirty="0">
                <a:solidFill>
                  <a:srgbClr val="462B2A"/>
                </a:solidFill>
                <a:latin typeface="Arial"/>
                <a:cs typeface="Arial"/>
              </a:rPr>
              <a:t>n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13379" y="6386921"/>
            <a:ext cx="302260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1185" marR="5080" indent="-579120">
              <a:lnSpc>
                <a:spcPct val="111100"/>
              </a:lnSpc>
            </a:pPr>
            <a:r>
              <a:rPr sz="900" spc="-125" dirty="0">
                <a:solidFill>
                  <a:srgbClr val="524D54"/>
                </a:solidFill>
                <a:latin typeface="Arial"/>
                <a:cs typeface="Arial"/>
              </a:rPr>
              <a:t>T</a:t>
            </a:r>
            <a:r>
              <a:rPr sz="900" spc="95" dirty="0">
                <a:solidFill>
                  <a:srgbClr val="5E3D36"/>
                </a:solidFill>
                <a:latin typeface="Arial"/>
                <a:cs typeface="Arial"/>
              </a:rPr>
              <a:t>o</a:t>
            </a:r>
            <a:r>
              <a:rPr sz="900" spc="-30" dirty="0">
                <a:solidFill>
                  <a:srgbClr val="5E3D36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524D54"/>
                </a:solidFill>
                <a:latin typeface="Arial"/>
                <a:cs typeface="Arial"/>
              </a:rPr>
              <a:t>Protect</a:t>
            </a:r>
            <a:r>
              <a:rPr sz="900" spc="-45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524D54"/>
                </a:solidFill>
                <a:latin typeface="Arial"/>
                <a:cs typeface="Arial"/>
              </a:rPr>
              <a:t>Peop</a:t>
            </a:r>
            <a:r>
              <a:rPr sz="900" spc="-40" dirty="0">
                <a:solidFill>
                  <a:srgbClr val="524D54"/>
                </a:solidFill>
                <a:latin typeface="Arial"/>
                <a:cs typeface="Arial"/>
              </a:rPr>
              <a:t>l</a:t>
            </a:r>
            <a:r>
              <a:rPr sz="900" spc="50" dirty="0">
                <a:solidFill>
                  <a:srgbClr val="524D54"/>
                </a:solidFill>
                <a:latin typeface="Arial"/>
                <a:cs typeface="Arial"/>
              </a:rPr>
              <a:t>e</a:t>
            </a:r>
            <a:r>
              <a:rPr sz="900" spc="-85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900" spc="-120" dirty="0">
                <a:solidFill>
                  <a:srgbClr val="524D54"/>
                </a:solidFill>
                <a:latin typeface="Arial"/>
                <a:cs typeface="Arial"/>
              </a:rPr>
              <a:t>a</a:t>
            </a:r>
            <a:r>
              <a:rPr sz="900" spc="150" dirty="0">
                <a:solidFill>
                  <a:srgbClr val="524D54"/>
                </a:solidFill>
                <a:latin typeface="Arial"/>
                <a:cs typeface="Arial"/>
              </a:rPr>
              <a:t>nd</a:t>
            </a:r>
            <a:r>
              <a:rPr sz="900" spc="-114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900" spc="35" dirty="0">
                <a:solidFill>
                  <a:srgbClr val="524D54"/>
                </a:solidFill>
                <a:latin typeface="Arial"/>
                <a:cs typeface="Arial"/>
              </a:rPr>
              <a:t>the</a:t>
            </a:r>
            <a:r>
              <a:rPr sz="900" spc="5" dirty="0">
                <a:solidFill>
                  <a:srgbClr val="524D54"/>
                </a:solidFill>
                <a:latin typeface="Arial"/>
                <a:cs typeface="Arial"/>
              </a:rPr>
              <a:t> Env</a:t>
            </a:r>
            <a:r>
              <a:rPr sz="900" spc="-60" dirty="0">
                <a:solidFill>
                  <a:srgbClr val="524D54"/>
                </a:solidFill>
                <a:latin typeface="Arial"/>
                <a:cs typeface="Arial"/>
              </a:rPr>
              <a:t>i</a:t>
            </a:r>
            <a:r>
              <a:rPr sz="900" spc="35" dirty="0">
                <a:solidFill>
                  <a:srgbClr val="524D54"/>
                </a:solidFill>
                <a:latin typeface="Arial"/>
                <a:cs typeface="Arial"/>
              </a:rPr>
              <a:t>ronment</a:t>
            </a:r>
            <a:r>
              <a:rPr sz="900" spc="40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524D54"/>
                </a:solidFill>
                <a:latin typeface="Arial"/>
                <a:cs typeface="Arial"/>
              </a:rPr>
              <a:t>From</a:t>
            </a:r>
            <a:r>
              <a:rPr sz="900" spc="-110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900" spc="50" dirty="0">
                <a:solidFill>
                  <a:srgbClr val="524D54"/>
                </a:solidFill>
                <a:latin typeface="Arial"/>
                <a:cs typeface="Arial"/>
              </a:rPr>
              <a:t>the</a:t>
            </a:r>
            <a:r>
              <a:rPr sz="900" spc="-45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524D54"/>
                </a:solidFill>
                <a:latin typeface="Arial"/>
                <a:cs typeface="Arial"/>
              </a:rPr>
              <a:t>Risks</a:t>
            </a:r>
            <a:r>
              <a:rPr sz="900" spc="-110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524D54"/>
                </a:solidFill>
                <a:latin typeface="Arial"/>
                <a:cs typeface="Arial"/>
              </a:rPr>
              <a:t>of</a:t>
            </a:r>
            <a:r>
              <a:rPr sz="900" spc="45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524D54"/>
                </a:solidFill>
                <a:latin typeface="Arial"/>
                <a:cs typeface="Arial"/>
              </a:rPr>
              <a:t>Haz</a:t>
            </a:r>
            <a:r>
              <a:rPr sz="900" spc="-40" dirty="0">
                <a:solidFill>
                  <a:srgbClr val="524D54"/>
                </a:solidFill>
                <a:latin typeface="Arial"/>
                <a:cs typeface="Arial"/>
              </a:rPr>
              <a:t>a</a:t>
            </a:r>
            <a:r>
              <a:rPr sz="900" spc="-15" dirty="0">
                <a:solidFill>
                  <a:srgbClr val="5E3D36"/>
                </a:solidFill>
                <a:latin typeface="Arial"/>
                <a:cs typeface="Arial"/>
              </a:rPr>
              <a:t>r</a:t>
            </a:r>
            <a:r>
              <a:rPr sz="900" spc="70" dirty="0">
                <a:solidFill>
                  <a:srgbClr val="524D54"/>
                </a:solidFill>
                <a:latin typeface="Arial"/>
                <a:cs typeface="Arial"/>
              </a:rPr>
              <a:t>do</a:t>
            </a:r>
            <a:r>
              <a:rPr sz="900" spc="35" dirty="0">
                <a:solidFill>
                  <a:srgbClr val="524D54"/>
                </a:solidFill>
                <a:latin typeface="Arial"/>
                <a:cs typeface="Arial"/>
              </a:rPr>
              <a:t>u</a:t>
            </a:r>
            <a:r>
              <a:rPr sz="900" spc="-15" dirty="0">
                <a:solidFill>
                  <a:srgbClr val="724D5B"/>
                </a:solidFill>
                <a:latin typeface="Arial"/>
                <a:cs typeface="Arial"/>
              </a:rPr>
              <a:t>s</a:t>
            </a:r>
            <a:r>
              <a:rPr sz="900" spc="-65" dirty="0">
                <a:solidFill>
                  <a:srgbClr val="724D5B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3F3D42"/>
                </a:solidFill>
                <a:latin typeface="Arial"/>
                <a:cs typeface="Arial"/>
              </a:rPr>
              <a:t>Materials</a:t>
            </a:r>
            <a:r>
              <a:rPr sz="900" spc="-110" dirty="0">
                <a:solidFill>
                  <a:srgbClr val="3F3D42"/>
                </a:solidFill>
                <a:latin typeface="Arial"/>
                <a:cs typeface="Arial"/>
              </a:rPr>
              <a:t> </a:t>
            </a:r>
            <a:r>
              <a:rPr sz="900" spc="-75" dirty="0">
                <a:solidFill>
                  <a:srgbClr val="524D54"/>
                </a:solidFill>
                <a:latin typeface="Arial"/>
                <a:cs typeface="Arial"/>
              </a:rPr>
              <a:t>T</a:t>
            </a:r>
            <a:r>
              <a:rPr sz="900" spc="20" dirty="0">
                <a:solidFill>
                  <a:srgbClr val="524D54"/>
                </a:solidFill>
                <a:latin typeface="Arial"/>
                <a:cs typeface="Arial"/>
              </a:rPr>
              <a:t>ransportation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93940" y="3955010"/>
            <a:ext cx="9525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10" dirty="0">
                <a:solidFill>
                  <a:srgbClr val="727579"/>
                </a:solidFill>
                <a:latin typeface="Arial"/>
                <a:cs typeface="Arial"/>
              </a:rPr>
              <a:t>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65923" y="3932864"/>
            <a:ext cx="14605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565" dirty="0">
                <a:solidFill>
                  <a:srgbClr val="2B1F26"/>
                </a:solidFill>
                <a:latin typeface="Times New Roman"/>
                <a:cs typeface="Times New Roman"/>
              </a:rPr>
              <a:t>+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42835" y="4411259"/>
            <a:ext cx="982344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20"/>
              </a:lnSpc>
            </a:pPr>
            <a:r>
              <a:rPr sz="550" spc="-325" dirty="0">
                <a:solidFill>
                  <a:srgbClr val="626066"/>
                </a:solidFill>
                <a:latin typeface="Arial"/>
                <a:cs typeface="Arial"/>
              </a:rPr>
              <a:t>U</a:t>
            </a:r>
            <a:r>
              <a:rPr sz="550" spc="-275" dirty="0">
                <a:solidFill>
                  <a:srgbClr val="626066"/>
                </a:solidFill>
                <a:latin typeface="Arial"/>
                <a:cs typeface="Arial"/>
              </a:rPr>
              <a:t>.</a:t>
            </a:r>
            <a:r>
              <a:rPr sz="550" spc="15" dirty="0">
                <a:solidFill>
                  <a:srgbClr val="626066"/>
                </a:solidFill>
                <a:latin typeface="Arial"/>
                <a:cs typeface="Arial"/>
              </a:rPr>
              <a:t>S</a:t>
            </a:r>
            <a:r>
              <a:rPr sz="550" spc="30" dirty="0">
                <a:solidFill>
                  <a:srgbClr val="626066"/>
                </a:solidFill>
                <a:latin typeface="Arial"/>
                <a:cs typeface="Arial"/>
              </a:rPr>
              <a:t>.</a:t>
            </a:r>
            <a:r>
              <a:rPr sz="550" spc="-70" dirty="0">
                <a:solidFill>
                  <a:srgbClr val="524D54"/>
                </a:solidFill>
                <a:latin typeface="Arial"/>
                <a:cs typeface="Arial"/>
              </a:rPr>
              <a:t>Cloponn-..111</a:t>
            </a:r>
            <a:r>
              <a:rPr sz="550" spc="-90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524D54"/>
                </a:solidFill>
                <a:latin typeface="Arial"/>
                <a:cs typeface="Arial"/>
              </a:rPr>
              <a:t>o</a:t>
            </a:r>
            <a:r>
              <a:rPr sz="500" dirty="0">
                <a:solidFill>
                  <a:srgbClr val="524D54"/>
                </a:solidFill>
                <a:latin typeface="Arial"/>
                <a:cs typeface="Arial"/>
              </a:rPr>
              <a:t>1</a:t>
            </a:r>
            <a:r>
              <a:rPr sz="550" spc="30" dirty="0">
                <a:solidFill>
                  <a:srgbClr val="626066"/>
                </a:solidFill>
                <a:latin typeface="Arial"/>
                <a:cs typeface="Arial"/>
              </a:rPr>
              <a:t>Tra,</a:t>
            </a:r>
            <a:r>
              <a:rPr sz="550" spc="-35" dirty="0">
                <a:solidFill>
                  <a:srgbClr val="626066"/>
                </a:solidFill>
                <a:latin typeface="Arial"/>
                <a:cs typeface="Arial"/>
              </a:rPr>
              <a:t>.</a:t>
            </a:r>
            <a:r>
              <a:rPr sz="550" spc="5" dirty="0">
                <a:solidFill>
                  <a:srgbClr val="626066"/>
                </a:solidFill>
                <a:latin typeface="Arial"/>
                <a:cs typeface="Arial"/>
              </a:rPr>
              <a:t>parwlon</a:t>
            </a:r>
            <a:endParaRPr sz="550" dirty="0">
              <a:latin typeface="Arial"/>
              <a:cs typeface="Arial"/>
            </a:endParaRPr>
          </a:p>
          <a:p>
            <a:pPr marL="71755" algn="ctr">
              <a:lnSpc>
                <a:spcPts val="600"/>
              </a:lnSpc>
            </a:pPr>
            <a:r>
              <a:rPr sz="550" spc="-10" dirty="0">
                <a:solidFill>
                  <a:srgbClr val="524D54"/>
                </a:solidFill>
                <a:latin typeface="Times New Roman"/>
                <a:cs typeface="Times New Roman"/>
              </a:rPr>
              <a:t>P1j)</a:t>
            </a:r>
            <a:r>
              <a:rPr sz="550" spc="-15" dirty="0">
                <a:solidFill>
                  <a:srgbClr val="524D54"/>
                </a:solidFill>
                <a:latin typeface="Times New Roman"/>
                <a:cs typeface="Times New Roman"/>
              </a:rPr>
              <a:t>elne&amp;</a:t>
            </a:r>
            <a:r>
              <a:rPr sz="550" spc="20" dirty="0">
                <a:solidFill>
                  <a:srgbClr val="524D54"/>
                </a:solidFill>
                <a:latin typeface="Times New Roman"/>
                <a:cs typeface="Times New Roman"/>
              </a:rPr>
              <a:t> </a:t>
            </a:r>
            <a:r>
              <a:rPr sz="550" spc="915" dirty="0">
                <a:solidFill>
                  <a:srgbClr val="524D54"/>
                </a:solidFill>
                <a:latin typeface="Times New Roman"/>
                <a:cs typeface="Times New Roman"/>
              </a:rPr>
              <a:t>­</a:t>
            </a:r>
            <a:endParaRPr sz="550" dirty="0">
              <a:latin typeface="Times New Roman"/>
              <a:cs typeface="Times New Roman"/>
            </a:endParaRPr>
          </a:p>
          <a:p>
            <a:pPr marL="1905" algn="ctr">
              <a:lnSpc>
                <a:spcPts val="585"/>
              </a:lnSpc>
            </a:pPr>
            <a:r>
              <a:rPr sz="500" spc="550" dirty="0">
                <a:solidFill>
                  <a:srgbClr val="524D54"/>
                </a:solidFill>
                <a:latin typeface="Arial"/>
                <a:cs typeface="Arial"/>
              </a:rPr>
              <a:t>M</a:t>
            </a:r>
            <a:r>
              <a:rPr sz="500" spc="105" dirty="0">
                <a:solidFill>
                  <a:srgbClr val="524D54"/>
                </a:solidFill>
                <a:latin typeface="Arial"/>
                <a:cs typeface="Arial"/>
              </a:rPr>
              <a:t>-</a:t>
            </a:r>
            <a:r>
              <a:rPr sz="500" spc="280" dirty="0">
                <a:solidFill>
                  <a:srgbClr val="524D54"/>
                </a:solidFill>
                <a:latin typeface="Arial"/>
                <a:cs typeface="Arial"/>
              </a:rPr>
              <a:t>lllOS81oly­</a:t>
            </a:r>
            <a:endParaRPr sz="5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09892" y="4630123"/>
            <a:ext cx="83121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4030" algn="l"/>
              </a:tabLst>
            </a:pPr>
            <a:r>
              <a:rPr sz="500" spc="20" dirty="0">
                <a:solidFill>
                  <a:srgbClr val="524D54"/>
                </a:solidFill>
                <a:latin typeface="Times New Roman"/>
                <a:cs typeface="Times New Roman"/>
              </a:rPr>
              <a:t>Alberl	IA'Oj""11on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34276" y="4709371"/>
            <a:ext cx="80391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5" dirty="0">
                <a:solidFill>
                  <a:srgbClr val="626066"/>
                </a:solidFill>
                <a:latin typeface="Times New Roman"/>
                <a:cs typeface="Times New Roman"/>
              </a:rPr>
              <a:t>Map</a:t>
            </a:r>
            <a:r>
              <a:rPr sz="500" spc="5" dirty="0">
                <a:solidFill>
                  <a:srgbClr val="626066"/>
                </a:solidFill>
                <a:latin typeface="Times New Roman"/>
                <a:cs typeface="Times New Roman"/>
              </a:rPr>
              <a:t> </a:t>
            </a:r>
            <a:r>
              <a:rPr sz="450" spc="15" dirty="0">
                <a:solidFill>
                  <a:srgbClr val="524D54"/>
                </a:solidFill>
                <a:latin typeface="Arial"/>
                <a:cs typeface="Arial"/>
              </a:rPr>
              <a:t>ProduO!d</a:t>
            </a:r>
            <a:r>
              <a:rPr sz="450" spc="-65" dirty="0">
                <a:solidFill>
                  <a:srgbClr val="524D54"/>
                </a:solidFill>
                <a:latin typeface="Arial"/>
                <a:cs typeface="Arial"/>
              </a:rPr>
              <a:t> </a:t>
            </a:r>
            <a:r>
              <a:rPr sz="500" spc="25" dirty="0">
                <a:solidFill>
                  <a:srgbClr val="524D54"/>
                </a:solidFill>
                <a:latin typeface="Times New Roman"/>
                <a:cs typeface="Times New Roman"/>
              </a:rPr>
              <a:t>Augull</a:t>
            </a:r>
            <a:r>
              <a:rPr sz="500" spc="-15" dirty="0">
                <a:solidFill>
                  <a:srgbClr val="524D54"/>
                </a:solidFill>
                <a:latin typeface="Times New Roman"/>
                <a:cs typeface="Times New Roman"/>
              </a:rPr>
              <a:t> </a:t>
            </a:r>
            <a:r>
              <a:rPr sz="500" spc="45" dirty="0">
                <a:solidFill>
                  <a:srgbClr val="524D54"/>
                </a:solidFill>
                <a:latin typeface="Times New Roman"/>
                <a:cs typeface="Times New Roman"/>
              </a:rPr>
              <a:t>20</a:t>
            </a:r>
            <a:r>
              <a:rPr sz="500" spc="-25" dirty="0">
                <a:solidFill>
                  <a:srgbClr val="524D54"/>
                </a:solidFill>
                <a:latin typeface="Times New Roman"/>
                <a:cs typeface="Times New Roman"/>
              </a:rPr>
              <a:t>1</a:t>
            </a:r>
            <a:r>
              <a:rPr sz="500" spc="114" dirty="0">
                <a:solidFill>
                  <a:srgbClr val="524D54"/>
                </a:solidFill>
                <a:latin typeface="Times New Roman"/>
                <a:cs typeface="Times New Roman"/>
              </a:rPr>
              <a:t>5</a:t>
            </a:r>
            <a:endParaRPr sz="5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16628" y="5120490"/>
            <a:ext cx="189230" cy="175260"/>
          </a:xfrm>
          <a:custGeom>
            <a:avLst/>
            <a:gdLst/>
            <a:ahLst/>
            <a:cxnLst/>
            <a:rect l="l" t="t" r="r" b="b"/>
            <a:pathLst>
              <a:path w="189229" h="175260">
                <a:moveTo>
                  <a:pt x="0" y="0"/>
                </a:moveTo>
                <a:lnTo>
                  <a:pt x="189023" y="0"/>
                </a:lnTo>
                <a:lnTo>
                  <a:pt x="189023" y="175152"/>
                </a:lnTo>
                <a:lnTo>
                  <a:pt x="0" y="175152"/>
                </a:lnTo>
                <a:lnTo>
                  <a:pt x="0" y="0"/>
                </a:lnTo>
                <a:close/>
              </a:path>
            </a:pathLst>
          </a:custGeom>
          <a:solidFill>
            <a:srgbClr val="D4DD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7613395" y="5134748"/>
            <a:ext cx="210185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65" dirty="0">
                <a:solidFill>
                  <a:srgbClr val="A7A5A8"/>
                </a:solidFill>
                <a:latin typeface="Times New Roman"/>
                <a:cs typeface="Times New Roman"/>
              </a:rPr>
              <a:t>.._..,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825130" y="5256089"/>
            <a:ext cx="66040" cy="133985"/>
          </a:xfrm>
          <a:custGeom>
            <a:avLst/>
            <a:gdLst/>
            <a:ahLst/>
            <a:cxnLst/>
            <a:rect l="l" t="t" r="r" b="b"/>
            <a:pathLst>
              <a:path w="66040" h="133985">
                <a:moveTo>
                  <a:pt x="0" y="0"/>
                </a:moveTo>
                <a:lnTo>
                  <a:pt x="65607" y="0"/>
                </a:lnTo>
                <a:lnTo>
                  <a:pt x="65607" y="133449"/>
                </a:lnTo>
                <a:lnTo>
                  <a:pt x="0" y="133449"/>
                </a:lnTo>
                <a:lnTo>
                  <a:pt x="0" y="0"/>
                </a:lnTo>
                <a:close/>
              </a:path>
            </a:pathLst>
          </a:custGeom>
          <a:solidFill>
            <a:srgbClr val="D4DD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503668" y="5263355"/>
            <a:ext cx="40132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3215" algn="l"/>
              </a:tabLst>
            </a:pPr>
            <a:r>
              <a:rPr sz="800" spc="-35" dirty="0">
                <a:solidFill>
                  <a:srgbClr val="878787"/>
                </a:solidFill>
                <a:latin typeface="Arial"/>
                <a:cs typeface="Arial"/>
              </a:rPr>
              <a:t>PR	</a:t>
            </a:r>
            <a:r>
              <a:rPr sz="800" spc="195" dirty="0">
                <a:solidFill>
                  <a:srgbClr val="A7A5A8"/>
                </a:solidFill>
                <a:latin typeface="Times New Roman"/>
                <a:cs typeface="Times New Roman"/>
              </a:rPr>
              <a:t>J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576661" y="5360018"/>
            <a:ext cx="106680" cy="125730"/>
          </a:xfrm>
          <a:custGeom>
            <a:avLst/>
            <a:gdLst/>
            <a:ahLst/>
            <a:cxnLst/>
            <a:rect l="l" t="t" r="r" b="b"/>
            <a:pathLst>
              <a:path w="106679" h="125729">
                <a:moveTo>
                  <a:pt x="0" y="0"/>
                </a:moveTo>
                <a:lnTo>
                  <a:pt x="106441" y="0"/>
                </a:lnTo>
                <a:lnTo>
                  <a:pt x="106441" y="125108"/>
                </a:lnTo>
                <a:lnTo>
                  <a:pt x="0" y="125108"/>
                </a:lnTo>
                <a:lnTo>
                  <a:pt x="0" y="0"/>
                </a:lnTo>
                <a:close/>
              </a:path>
            </a:pathLst>
          </a:custGeom>
          <a:solidFill>
            <a:srgbClr val="D4DD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7369556" y="4722755"/>
            <a:ext cx="332105" cy="920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50" spc="-185" dirty="0">
                <a:solidFill>
                  <a:srgbClr val="444B75"/>
                </a:solidFill>
                <a:latin typeface="Times New Roman"/>
                <a:cs typeface="Times New Roman"/>
              </a:rPr>
              <a:t>.</a:t>
            </a:r>
            <a:r>
              <a:rPr sz="750" spc="130" dirty="0">
                <a:solidFill>
                  <a:srgbClr val="A7A5A8"/>
                </a:solidFill>
                <a:latin typeface="Times New Roman"/>
                <a:cs typeface="Times New Roman"/>
              </a:rPr>
              <a:t>._</a:t>
            </a:r>
            <a:endParaRPr sz="7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18" rIns="0" bIns="0" rtlCol="0">
            <a:spAutoFit/>
          </a:bodyPr>
          <a:lstStyle/>
          <a:p>
            <a:pPr marL="2185035">
              <a:lnSpc>
                <a:spcPts val="4285"/>
              </a:lnSpc>
            </a:pPr>
            <a:r>
              <a:rPr sz="3600" dirty="0">
                <a:solidFill>
                  <a:srgbClr val="1F497D"/>
                </a:solidFill>
              </a:rPr>
              <a:t>N</a:t>
            </a:r>
            <a:r>
              <a:rPr sz="3600" spc="-5" dirty="0">
                <a:solidFill>
                  <a:srgbClr val="1F497D"/>
                </a:solidFill>
              </a:rPr>
              <a:t>o</a:t>
            </a:r>
            <a:r>
              <a:rPr sz="3600" dirty="0">
                <a:solidFill>
                  <a:srgbClr val="1F497D"/>
                </a:solidFill>
              </a:rPr>
              <a:t>t</a:t>
            </a:r>
            <a:r>
              <a:rPr sz="3600" spc="-5" dirty="0">
                <a:solidFill>
                  <a:srgbClr val="1F497D"/>
                </a:solidFill>
              </a:rPr>
              <a:t> I</a:t>
            </a:r>
            <a:r>
              <a:rPr sz="3600" dirty="0">
                <a:solidFill>
                  <a:srgbClr val="1F497D"/>
                </a:solidFill>
              </a:rPr>
              <a:t>n </a:t>
            </a:r>
            <a:r>
              <a:rPr sz="3600" spc="-5" dirty="0">
                <a:solidFill>
                  <a:srgbClr val="1F497D"/>
                </a:solidFill>
              </a:rPr>
              <a:t>i</a:t>
            </a:r>
            <a:r>
              <a:rPr sz="3600" dirty="0">
                <a:solidFill>
                  <a:srgbClr val="1F497D"/>
                </a:solidFill>
              </a:rPr>
              <a:t>t</a:t>
            </a:r>
            <a:r>
              <a:rPr sz="3600" spc="-125" dirty="0">
                <a:solidFill>
                  <a:srgbClr val="1F497D"/>
                </a:solidFill>
              </a:rPr>
              <a:t> </a:t>
            </a:r>
            <a:r>
              <a:rPr sz="3600" spc="5" dirty="0">
                <a:solidFill>
                  <a:srgbClr val="1F497D"/>
                </a:solidFill>
              </a:rPr>
              <a:t>A</a:t>
            </a:r>
            <a:r>
              <a:rPr sz="3600" spc="-5" dirty="0">
                <a:solidFill>
                  <a:srgbClr val="1F497D"/>
                </a:solidFill>
              </a:rPr>
              <a:t>lone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279278"/>
            <a:ext cx="7592059" cy="464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95910" indent="-342900">
              <a:lnSpc>
                <a:spcPts val="3240"/>
              </a:lnSpc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Georgia"/>
                <a:cs typeface="Georgia"/>
              </a:rPr>
              <a:t>We pa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ner </a:t>
            </a:r>
            <a:r>
              <a:rPr sz="3000" spc="-5" dirty="0">
                <a:latin typeface="Georgia"/>
                <a:cs typeface="Georgia"/>
              </a:rPr>
              <a:t>wit</a:t>
            </a:r>
            <a:r>
              <a:rPr sz="3000" dirty="0">
                <a:latin typeface="Georgia"/>
                <a:cs typeface="Georgia"/>
              </a:rPr>
              <a:t>h</a:t>
            </a:r>
            <a:r>
              <a:rPr sz="3000" spc="1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our</a:t>
            </a:r>
            <a:r>
              <a:rPr sz="3000" spc="-2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St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es</a:t>
            </a:r>
            <a:r>
              <a:rPr sz="3000" spc="2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o</a:t>
            </a:r>
            <a:r>
              <a:rPr sz="3000" spc="10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en</a:t>
            </a:r>
            <a:r>
              <a:rPr sz="3000" spc="-5" dirty="0">
                <a:latin typeface="Georgia"/>
                <a:cs typeface="Georgia"/>
              </a:rPr>
              <a:t>f</a:t>
            </a:r>
            <a:r>
              <a:rPr sz="3000" dirty="0">
                <a:latin typeface="Georgia"/>
                <a:cs typeface="Georgia"/>
              </a:rPr>
              <a:t>o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spc="5" dirty="0">
                <a:latin typeface="Georgia"/>
                <a:cs typeface="Georgia"/>
              </a:rPr>
              <a:t>c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spc="5" dirty="0">
                <a:latin typeface="Georgia"/>
                <a:cs typeface="Georgia"/>
              </a:rPr>
              <a:t>h</a:t>
            </a:r>
            <a:r>
              <a:rPr sz="3000" dirty="0">
                <a:latin typeface="Georgia"/>
                <a:cs typeface="Georgia"/>
              </a:rPr>
              <a:t>e Fe</a:t>
            </a:r>
            <a:r>
              <a:rPr sz="3000" spc="5" dirty="0">
                <a:latin typeface="Georgia"/>
                <a:cs typeface="Georgia"/>
              </a:rPr>
              <a:t>d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al 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5" dirty="0">
                <a:latin typeface="Georgia"/>
                <a:cs typeface="Georgia"/>
              </a:rPr>
              <a:t>g</a:t>
            </a:r>
            <a:r>
              <a:rPr sz="3000" dirty="0">
                <a:latin typeface="Georgia"/>
                <a:cs typeface="Georgia"/>
              </a:rPr>
              <a:t>u</a:t>
            </a:r>
            <a:r>
              <a:rPr sz="3000" spc="5" dirty="0">
                <a:latin typeface="Georgia"/>
                <a:cs typeface="Georgia"/>
              </a:rPr>
              <a:t>l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-5" dirty="0">
                <a:latin typeface="Georgia"/>
                <a:cs typeface="Georgia"/>
              </a:rPr>
              <a:t>ti</a:t>
            </a:r>
            <a:r>
              <a:rPr sz="3000" dirty="0">
                <a:latin typeface="Georgia"/>
                <a:cs typeface="Georgia"/>
              </a:rPr>
              <a:t>ons.</a:t>
            </a:r>
          </a:p>
          <a:p>
            <a:pPr marL="355600" marR="173990" indent="-342900">
              <a:lnSpc>
                <a:spcPts val="324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10" dirty="0">
                <a:latin typeface="Georgia"/>
                <a:cs typeface="Georgia"/>
              </a:rPr>
              <a:t>1</a:t>
            </a:r>
            <a:r>
              <a:rPr sz="3000" dirty="0">
                <a:latin typeface="Georgia"/>
                <a:cs typeface="Georgia"/>
              </a:rPr>
              <a:t>0 of</a:t>
            </a:r>
            <a:r>
              <a:rPr sz="3000" spc="-1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spc="5" dirty="0">
                <a:latin typeface="Georgia"/>
                <a:cs typeface="Georgia"/>
              </a:rPr>
              <a:t>h</a:t>
            </a:r>
            <a:r>
              <a:rPr sz="3000" dirty="0">
                <a:latin typeface="Georgia"/>
                <a:cs typeface="Georgia"/>
              </a:rPr>
              <a:t>e </a:t>
            </a:r>
            <a:r>
              <a:rPr sz="3000" spc="-10" dirty="0">
                <a:latin typeface="Georgia"/>
                <a:cs typeface="Georgia"/>
              </a:rPr>
              <a:t>1</a:t>
            </a:r>
            <a:r>
              <a:rPr sz="3000" dirty="0">
                <a:latin typeface="Georgia"/>
                <a:cs typeface="Georgia"/>
              </a:rPr>
              <a:t>2</a:t>
            </a:r>
            <a:r>
              <a:rPr sz="3000" spc="1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St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es</a:t>
            </a:r>
            <a:r>
              <a:rPr sz="3000" spc="2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n 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spc="5" dirty="0">
                <a:latin typeface="Georgia"/>
                <a:cs typeface="Georgia"/>
              </a:rPr>
              <a:t>h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10" dirty="0">
                <a:latin typeface="Georgia"/>
                <a:cs typeface="Georgia"/>
              </a:rPr>
              <a:t> </a:t>
            </a:r>
            <a:r>
              <a:rPr sz="3000" spc="-10" dirty="0">
                <a:latin typeface="Georgia"/>
                <a:cs typeface="Georgia"/>
              </a:rPr>
              <a:t>P</a:t>
            </a:r>
            <a:r>
              <a:rPr sz="3000" dirty="0">
                <a:latin typeface="Georgia"/>
                <a:cs typeface="Georgia"/>
              </a:rPr>
              <a:t>HM</a:t>
            </a:r>
            <a:r>
              <a:rPr sz="3000" spc="-5" dirty="0">
                <a:latin typeface="Georgia"/>
                <a:cs typeface="Georgia"/>
              </a:rPr>
              <a:t>S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10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We</a:t>
            </a:r>
            <a:r>
              <a:rPr sz="3000" spc="-5" dirty="0">
                <a:latin typeface="Georgia"/>
                <a:cs typeface="Georgia"/>
              </a:rPr>
              <a:t>st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n 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5" dirty="0">
                <a:latin typeface="Georgia"/>
                <a:cs typeface="Georgia"/>
              </a:rPr>
              <a:t>gi</a:t>
            </a:r>
            <a:r>
              <a:rPr sz="3000" dirty="0">
                <a:latin typeface="Georgia"/>
                <a:cs typeface="Georgia"/>
              </a:rPr>
              <a:t>on </a:t>
            </a:r>
            <a:r>
              <a:rPr sz="3000" spc="5" dirty="0">
                <a:latin typeface="Georgia"/>
                <a:cs typeface="Georgia"/>
              </a:rPr>
              <a:t>h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-5" dirty="0">
                <a:latin typeface="Georgia"/>
                <a:cs typeface="Georgia"/>
              </a:rPr>
              <a:t>v</a:t>
            </a:r>
            <a:r>
              <a:rPr sz="3000" dirty="0">
                <a:latin typeface="Georgia"/>
                <a:cs typeface="Georgia"/>
              </a:rPr>
              <a:t>e p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pe</a:t>
            </a:r>
            <a:r>
              <a:rPr sz="3000" spc="5" dirty="0">
                <a:latin typeface="Georgia"/>
                <a:cs typeface="Georgia"/>
              </a:rPr>
              <a:t>l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ne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s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-5" dirty="0">
                <a:latin typeface="Georgia"/>
                <a:cs typeface="Georgia"/>
              </a:rPr>
              <a:t>f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y</a:t>
            </a:r>
            <a:r>
              <a:rPr sz="3000" spc="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p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o</a:t>
            </a:r>
            <a:r>
              <a:rPr sz="3000" spc="-5" dirty="0">
                <a:latin typeface="Georgia"/>
                <a:cs typeface="Georgia"/>
              </a:rPr>
              <a:t>g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-5" dirty="0">
                <a:latin typeface="Georgia"/>
                <a:cs typeface="Georgia"/>
              </a:rPr>
              <a:t>m</a:t>
            </a:r>
            <a:r>
              <a:rPr sz="3000" dirty="0">
                <a:latin typeface="Georgia"/>
                <a:cs typeface="Georgia"/>
              </a:rPr>
              <a:t>s</a:t>
            </a:r>
          </a:p>
          <a:p>
            <a:pPr marL="756285" lvl="1" indent="-286385">
              <a:lnSpc>
                <a:spcPts val="2965"/>
              </a:lnSpc>
              <a:spcBef>
                <a:spcPts val="28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Georgia"/>
                <a:cs typeface="Georgia"/>
              </a:rPr>
              <a:t>AZ,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C</a:t>
            </a:r>
            <a:r>
              <a:rPr sz="2600" spc="5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, </a:t>
            </a:r>
            <a:r>
              <a:rPr sz="2600" spc="-10" dirty="0">
                <a:latin typeface="Georgia"/>
                <a:cs typeface="Georgia"/>
              </a:rPr>
              <a:t>CO</a:t>
            </a:r>
            <a:r>
              <a:rPr sz="2600" dirty="0">
                <a:latin typeface="Georgia"/>
                <a:cs typeface="Georgia"/>
              </a:rPr>
              <a:t>,</a:t>
            </a:r>
            <a:r>
              <a:rPr sz="2600" spc="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</a:t>
            </a:r>
            <a:r>
              <a:rPr sz="2600" spc="5" dirty="0">
                <a:latin typeface="Georgia"/>
                <a:cs typeface="Georgia"/>
              </a:rPr>
              <a:t>D</a:t>
            </a:r>
            <a:r>
              <a:rPr sz="2600" dirty="0">
                <a:latin typeface="Georgia"/>
                <a:cs typeface="Georgia"/>
              </a:rPr>
              <a:t>,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M</a:t>
            </a:r>
            <a:r>
              <a:rPr sz="2600" spc="-10" dirty="0">
                <a:latin typeface="Georgia"/>
                <a:cs typeface="Georgia"/>
              </a:rPr>
              <a:t>T</a:t>
            </a:r>
            <a:r>
              <a:rPr sz="2600" dirty="0">
                <a:latin typeface="Georgia"/>
                <a:cs typeface="Georgia"/>
              </a:rPr>
              <a:t>, </a:t>
            </a:r>
            <a:r>
              <a:rPr sz="2600" spc="-10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V, </a:t>
            </a:r>
            <a:r>
              <a:rPr sz="2600" spc="-10" dirty="0">
                <a:latin typeface="Georgia"/>
                <a:cs typeface="Georgia"/>
              </a:rPr>
              <a:t>OR</a:t>
            </a:r>
            <a:r>
              <a:rPr sz="2600" dirty="0">
                <a:latin typeface="Georgia"/>
                <a:cs typeface="Georgia"/>
              </a:rPr>
              <a:t>, </a:t>
            </a:r>
            <a:r>
              <a:rPr sz="2600" spc="-5" dirty="0">
                <a:latin typeface="Georgia"/>
                <a:cs typeface="Georgia"/>
              </a:rPr>
              <a:t>U</a:t>
            </a:r>
            <a:r>
              <a:rPr sz="2600" spc="-10" dirty="0">
                <a:latin typeface="Georgia"/>
                <a:cs typeface="Georgia"/>
              </a:rPr>
              <a:t>T</a:t>
            </a:r>
            <a:r>
              <a:rPr sz="2600" dirty="0">
                <a:latin typeface="Georgia"/>
                <a:cs typeface="Georgia"/>
              </a:rPr>
              <a:t>,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WA,</a:t>
            </a:r>
            <a:r>
              <a:rPr sz="2600" spc="-10" dirty="0">
                <a:latin typeface="Georgia"/>
                <a:cs typeface="Georgia"/>
              </a:rPr>
              <a:t> a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d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WY</a:t>
            </a:r>
          </a:p>
          <a:p>
            <a:pPr marL="756285">
              <a:lnSpc>
                <a:spcPts val="2965"/>
              </a:lnSpc>
            </a:pP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spe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u="heavy" dirty="0">
                <a:solidFill>
                  <a:srgbClr val="FF0000"/>
                </a:solidFill>
                <a:latin typeface="Georgia"/>
                <a:cs typeface="Georgia"/>
              </a:rPr>
              <a:t>I</a:t>
            </a:r>
            <a:r>
              <a:rPr sz="2600" u="heavy" spc="-5" dirty="0">
                <a:solidFill>
                  <a:srgbClr val="FF0000"/>
                </a:solidFill>
                <a:latin typeface="Georgia"/>
                <a:cs typeface="Georgia"/>
              </a:rPr>
              <a:t>n</a:t>
            </a:r>
            <a:r>
              <a:rPr sz="2600" u="heavy" dirty="0">
                <a:solidFill>
                  <a:srgbClr val="FF0000"/>
                </a:solidFill>
                <a:latin typeface="Georgia"/>
                <a:cs typeface="Georgia"/>
              </a:rPr>
              <a:t>tr</a:t>
            </a:r>
            <a:r>
              <a:rPr sz="2600" u="heavy" spc="-5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st</a:t>
            </a:r>
            <a:r>
              <a:rPr sz="2600" spc="-5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te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na</a:t>
            </a:r>
            <a:r>
              <a:rPr sz="2600" dirty="0">
                <a:latin typeface="Georgia"/>
                <a:cs typeface="Georgia"/>
              </a:rPr>
              <a:t>tur</a:t>
            </a:r>
            <a:r>
              <a:rPr sz="2600" spc="-5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l</a:t>
            </a:r>
            <a:r>
              <a:rPr sz="2600" spc="5" dirty="0">
                <a:latin typeface="Georgia"/>
                <a:cs typeface="Georgia"/>
              </a:rPr>
              <a:t> g</a:t>
            </a:r>
            <a:r>
              <a:rPr sz="2600" spc="-5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s p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pel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es</a:t>
            </a:r>
          </a:p>
          <a:p>
            <a:pPr marL="756285" marR="142875" lvl="1" indent="-286385">
              <a:lnSpc>
                <a:spcPts val="2810"/>
              </a:lnSpc>
              <a:spcBef>
                <a:spcPts val="665"/>
              </a:spcBef>
              <a:buFont typeface="Arial"/>
              <a:buChar char="–"/>
              <a:tabLst>
                <a:tab pos="756920" algn="l"/>
                <a:tab pos="5927090" algn="l"/>
              </a:tabLst>
            </a:pPr>
            <a:r>
              <a:rPr sz="2600" spc="5" dirty="0">
                <a:latin typeface="Georgia"/>
                <a:cs typeface="Georgia"/>
              </a:rPr>
              <a:t>AZ</a:t>
            </a:r>
            <a:r>
              <a:rPr sz="2600" dirty="0">
                <a:latin typeface="Georgia"/>
                <a:cs typeface="Georgia"/>
              </a:rPr>
              <a:t>,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</a:t>
            </a:r>
            <a:r>
              <a:rPr sz="2600" spc="5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, </a:t>
            </a:r>
            <a:r>
              <a:rPr sz="2600" spc="-5" dirty="0">
                <a:latin typeface="Georgia"/>
                <a:cs typeface="Georgia"/>
              </a:rPr>
              <a:t>an</a:t>
            </a:r>
            <a:r>
              <a:rPr sz="2600" dirty="0">
                <a:latin typeface="Georgia"/>
                <a:cs typeface="Georgia"/>
              </a:rPr>
              <a:t>d WA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spe</a:t>
            </a:r>
            <a:r>
              <a:rPr sz="2600" spc="5" dirty="0">
                <a:latin typeface="Georgia"/>
                <a:cs typeface="Georgia"/>
              </a:rPr>
              <a:t>c</a:t>
            </a:r>
            <a:r>
              <a:rPr sz="2600" dirty="0">
                <a:latin typeface="Georgia"/>
                <a:cs typeface="Georgia"/>
              </a:rPr>
              <a:t>t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u="heavy" dirty="0">
                <a:solidFill>
                  <a:srgbClr val="FF0000"/>
                </a:solidFill>
                <a:latin typeface="Georgia"/>
                <a:cs typeface="Georgia"/>
              </a:rPr>
              <a:t>I</a:t>
            </a:r>
            <a:r>
              <a:rPr sz="2600" u="heavy" spc="-5" dirty="0">
                <a:solidFill>
                  <a:srgbClr val="FF0000"/>
                </a:solidFill>
                <a:latin typeface="Georgia"/>
                <a:cs typeface="Georgia"/>
              </a:rPr>
              <a:t>n</a:t>
            </a:r>
            <a:r>
              <a:rPr sz="2600" u="heavy" dirty="0">
                <a:solidFill>
                  <a:srgbClr val="FF0000"/>
                </a:solidFill>
                <a:latin typeface="Georgia"/>
                <a:cs typeface="Georgia"/>
              </a:rPr>
              <a:t>tr</a:t>
            </a:r>
            <a:r>
              <a:rPr sz="2600" u="heavy" spc="-10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st</a:t>
            </a:r>
            <a:r>
              <a:rPr sz="2600" spc="-5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te	petroleum p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pel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es</a:t>
            </a:r>
          </a:p>
          <a:p>
            <a:pPr marL="756285" lvl="1" indent="-286385">
              <a:lnSpc>
                <a:spcPct val="100000"/>
              </a:lnSpc>
              <a:spcBef>
                <a:spcPts val="27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5" dirty="0">
                <a:latin typeface="Georgia"/>
                <a:cs typeface="Georgia"/>
              </a:rPr>
              <a:t>A</a:t>
            </a:r>
            <a:r>
              <a:rPr sz="2600" dirty="0">
                <a:latin typeface="Georgia"/>
                <a:cs typeface="Georgia"/>
              </a:rPr>
              <a:t>Z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an</a:t>
            </a:r>
            <a:r>
              <a:rPr sz="2600" dirty="0">
                <a:latin typeface="Georgia"/>
                <a:cs typeface="Georgia"/>
              </a:rPr>
              <a:t>d WA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h</a:t>
            </a:r>
            <a:r>
              <a:rPr sz="2600" dirty="0">
                <a:latin typeface="Georgia"/>
                <a:cs typeface="Georgia"/>
              </a:rPr>
              <a:t>e</a:t>
            </a:r>
            <a:r>
              <a:rPr sz="2600" spc="-5" dirty="0">
                <a:latin typeface="Georgia"/>
                <a:cs typeface="Georgia"/>
              </a:rPr>
              <a:t>l</a:t>
            </a:r>
            <a:r>
              <a:rPr sz="2600" dirty="0">
                <a:latin typeface="Georgia"/>
                <a:cs typeface="Georgia"/>
              </a:rPr>
              <a:t>p</a:t>
            </a:r>
            <a:r>
              <a:rPr sz="2600" spc="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us </a:t>
            </a:r>
            <a:r>
              <a:rPr sz="2600" spc="5" dirty="0">
                <a:latin typeface="Georgia"/>
                <a:cs typeface="Georgia"/>
              </a:rPr>
              <a:t>d</a:t>
            </a:r>
            <a:r>
              <a:rPr sz="2600" dirty="0">
                <a:latin typeface="Georgia"/>
                <a:cs typeface="Georgia"/>
              </a:rPr>
              <a:t>o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u="heavy" dirty="0">
                <a:solidFill>
                  <a:srgbClr val="1F497D"/>
                </a:solidFill>
                <a:latin typeface="Georgia"/>
                <a:cs typeface="Georgia"/>
              </a:rPr>
              <a:t>I</a:t>
            </a:r>
            <a:r>
              <a:rPr sz="2600" u="heavy" spc="-5" dirty="0">
                <a:solidFill>
                  <a:srgbClr val="1F497D"/>
                </a:solidFill>
                <a:latin typeface="Georgia"/>
                <a:cs typeface="Georgia"/>
              </a:rPr>
              <a:t>n</a:t>
            </a:r>
            <a:r>
              <a:rPr sz="2600" u="heavy" dirty="0">
                <a:solidFill>
                  <a:srgbClr val="1F497D"/>
                </a:solidFill>
                <a:latin typeface="Georgia"/>
                <a:cs typeface="Georgia"/>
              </a:rPr>
              <a:t>te</a:t>
            </a:r>
            <a:r>
              <a:rPr sz="2600" u="heavy" spc="-5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2600" dirty="0">
                <a:solidFill>
                  <a:srgbClr val="1F497D"/>
                </a:solidFill>
                <a:latin typeface="Georgia"/>
                <a:cs typeface="Georgia"/>
              </a:rPr>
              <a:t>st</a:t>
            </a:r>
            <a:r>
              <a:rPr sz="2600" spc="-5" dirty="0">
                <a:solidFill>
                  <a:srgbClr val="1F497D"/>
                </a:solidFill>
                <a:latin typeface="Georgia"/>
                <a:cs typeface="Georgia"/>
              </a:rPr>
              <a:t>a</a:t>
            </a:r>
            <a:r>
              <a:rPr sz="2600" dirty="0">
                <a:solidFill>
                  <a:srgbClr val="1F497D"/>
                </a:solidFill>
                <a:latin typeface="Georgia"/>
                <a:cs typeface="Georgia"/>
              </a:rPr>
              <a:t>te </a:t>
            </a:r>
            <a:r>
              <a:rPr sz="2600" dirty="0">
                <a:latin typeface="Georgia"/>
                <a:cs typeface="Georgia"/>
              </a:rPr>
              <a:t>p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dirty="0">
                <a:latin typeface="Georgia"/>
                <a:cs typeface="Georgia"/>
              </a:rPr>
              <a:t>pel</a:t>
            </a:r>
            <a:r>
              <a:rPr sz="2600" spc="5" dirty="0">
                <a:latin typeface="Georgia"/>
                <a:cs typeface="Georgia"/>
              </a:rPr>
              <a:t>i</a:t>
            </a:r>
            <a:r>
              <a:rPr sz="2600" spc="-5" dirty="0">
                <a:latin typeface="Georgia"/>
                <a:cs typeface="Georgia"/>
              </a:rPr>
              <a:t>n</a:t>
            </a:r>
            <a:r>
              <a:rPr sz="2600" dirty="0">
                <a:latin typeface="Georgia"/>
                <a:cs typeface="Georgia"/>
              </a:rPr>
              <a:t>es</a:t>
            </a:r>
          </a:p>
          <a:p>
            <a:pPr marL="355600" marR="433070" indent="-342900">
              <a:lnSpc>
                <a:spcPts val="3240"/>
              </a:lnSpc>
              <a:spcBef>
                <a:spcPts val="75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latin typeface="Georgia"/>
                <a:cs typeface="Georgia"/>
              </a:rPr>
              <a:t>St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es</a:t>
            </a:r>
            <a:r>
              <a:rPr sz="3000" spc="20" dirty="0">
                <a:latin typeface="Georgia"/>
                <a:cs typeface="Georgia"/>
              </a:rPr>
              <a:t> </a:t>
            </a:r>
            <a:r>
              <a:rPr sz="3000" spc="5" dirty="0">
                <a:latin typeface="Georgia"/>
                <a:cs typeface="Georgia"/>
              </a:rPr>
              <a:t>c</a:t>
            </a:r>
            <a:r>
              <a:rPr sz="3000" dirty="0">
                <a:latin typeface="Georgia"/>
                <a:cs typeface="Georgia"/>
              </a:rPr>
              <a:t>an a</a:t>
            </a:r>
            <a:r>
              <a:rPr sz="3000" spc="5" dirty="0">
                <a:latin typeface="Georgia"/>
                <a:cs typeface="Georgia"/>
              </a:rPr>
              <a:t>d</a:t>
            </a:r>
            <a:r>
              <a:rPr sz="3000" dirty="0">
                <a:latin typeface="Georgia"/>
                <a:cs typeface="Georgia"/>
              </a:rPr>
              <a:t>d a</a:t>
            </a:r>
            <a:r>
              <a:rPr sz="3000" spc="5" dirty="0">
                <a:latin typeface="Georgia"/>
                <a:cs typeface="Georgia"/>
              </a:rPr>
              <a:t>dd</a:t>
            </a:r>
            <a:r>
              <a:rPr sz="3000" spc="-5" dirty="0">
                <a:latin typeface="Georgia"/>
                <a:cs typeface="Georgia"/>
              </a:rPr>
              <a:t>iti</a:t>
            </a:r>
            <a:r>
              <a:rPr sz="3000" dirty="0">
                <a:latin typeface="Georgia"/>
                <a:cs typeface="Georgia"/>
              </a:rPr>
              <a:t>onal 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5" dirty="0">
                <a:latin typeface="Georgia"/>
                <a:cs typeface="Georgia"/>
              </a:rPr>
              <a:t>g</a:t>
            </a:r>
            <a:r>
              <a:rPr sz="3000" dirty="0">
                <a:latin typeface="Georgia"/>
                <a:cs typeface="Georgia"/>
              </a:rPr>
              <a:t>u</a:t>
            </a:r>
            <a:r>
              <a:rPr sz="3000" spc="5" dirty="0">
                <a:latin typeface="Georgia"/>
                <a:cs typeface="Georgia"/>
              </a:rPr>
              <a:t>l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-5" dirty="0">
                <a:latin typeface="Georgia"/>
                <a:cs typeface="Georgia"/>
              </a:rPr>
              <a:t>ti</a:t>
            </a:r>
            <a:r>
              <a:rPr sz="3000" dirty="0">
                <a:latin typeface="Georgia"/>
                <a:cs typeface="Georgia"/>
              </a:rPr>
              <a:t>ons</a:t>
            </a:r>
            <a:r>
              <a:rPr sz="3000" spc="-5" dirty="0">
                <a:latin typeface="Georgia"/>
                <a:cs typeface="Georgia"/>
              </a:rPr>
              <a:t> f</a:t>
            </a:r>
            <a:r>
              <a:rPr sz="3000" dirty="0">
                <a:latin typeface="Georgia"/>
                <a:cs typeface="Georgia"/>
              </a:rPr>
              <a:t>or </a:t>
            </a:r>
            <a:r>
              <a:rPr sz="3000" u="heavy" spc="-10" dirty="0">
                <a:solidFill>
                  <a:srgbClr val="FF0000"/>
                </a:solidFill>
                <a:latin typeface="Georgia"/>
                <a:cs typeface="Georgia"/>
              </a:rPr>
              <a:t>I</a:t>
            </a:r>
            <a:r>
              <a:rPr sz="3000" u="heavy" dirty="0">
                <a:solidFill>
                  <a:srgbClr val="FF0000"/>
                </a:solidFill>
                <a:latin typeface="Georgia"/>
                <a:cs typeface="Georgia"/>
              </a:rPr>
              <a:t>n</a:t>
            </a:r>
            <a:r>
              <a:rPr sz="3000" u="heavy" spc="-5" dirty="0">
                <a:solidFill>
                  <a:srgbClr val="FF0000"/>
                </a:solidFill>
                <a:latin typeface="Georgia"/>
                <a:cs typeface="Georgia"/>
              </a:rPr>
              <a:t>t</a:t>
            </a:r>
            <a:r>
              <a:rPr sz="3000" u="heavy" spc="-10" dirty="0">
                <a:solidFill>
                  <a:srgbClr val="FF0000"/>
                </a:solidFill>
                <a:latin typeface="Georgia"/>
                <a:cs typeface="Georgia"/>
              </a:rPr>
              <a:t>r</a:t>
            </a:r>
            <a:r>
              <a:rPr sz="3000" u="heavy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3000" dirty="0">
                <a:latin typeface="Georgia"/>
                <a:cs typeface="Georgia"/>
              </a:rPr>
              <a:t>s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3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p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pe</a:t>
            </a:r>
            <a:r>
              <a:rPr sz="3000" spc="5" dirty="0">
                <a:latin typeface="Georgia"/>
                <a:cs typeface="Georgia"/>
              </a:rPr>
              <a:t>l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nes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5026" y="372030"/>
            <a:ext cx="7453947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7675" marR="5080" indent="-1705610">
              <a:lnSpc>
                <a:spcPct val="100000"/>
              </a:lnSpc>
              <a:tabLst>
                <a:tab pos="6320790" algn="l"/>
              </a:tabLst>
            </a:pPr>
            <a:r>
              <a:rPr lang="en-US" sz="3600" dirty="0">
                <a:solidFill>
                  <a:srgbClr val="1F497D"/>
                </a:solidFill>
              </a:rPr>
              <a:t> H</a:t>
            </a:r>
            <a:r>
              <a:rPr lang="en-US" sz="3600" spc="-5" dirty="0">
                <a:solidFill>
                  <a:srgbClr val="1F497D"/>
                </a:solidFill>
              </a:rPr>
              <a:t>o</a:t>
            </a:r>
            <a:r>
              <a:rPr lang="en-US" sz="3600" dirty="0">
                <a:solidFill>
                  <a:srgbClr val="1F497D"/>
                </a:solidFill>
              </a:rPr>
              <a:t>w PHMSA</a:t>
            </a:r>
            <a:r>
              <a:rPr lang="en-US" sz="3600" spc="-145" dirty="0">
                <a:solidFill>
                  <a:srgbClr val="1F497D"/>
                </a:solidFill>
              </a:rPr>
              <a:t> </a:t>
            </a:r>
            <a:r>
              <a:rPr lang="en-US" sz="3600" spc="-5" dirty="0">
                <a:solidFill>
                  <a:srgbClr val="1F497D"/>
                </a:solidFill>
              </a:rPr>
              <a:t>Supports the State Pipeline Programs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709388"/>
            <a:ext cx="8008620" cy="4406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5024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Georgia"/>
                <a:cs typeface="Georgia"/>
              </a:rPr>
              <a:t>PH</a:t>
            </a:r>
            <a:r>
              <a:rPr sz="3200" spc="5" dirty="0">
                <a:latin typeface="Georgia"/>
                <a:cs typeface="Georgia"/>
              </a:rPr>
              <a:t>M</a:t>
            </a:r>
            <a:r>
              <a:rPr sz="3200" dirty="0">
                <a:latin typeface="Georgia"/>
                <a:cs typeface="Georgia"/>
              </a:rPr>
              <a:t>SA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spc="5" dirty="0">
                <a:latin typeface="Georgia"/>
                <a:cs typeface="Georgia"/>
              </a:rPr>
              <a:t>p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dirty="0">
                <a:latin typeface="Georgia"/>
                <a:cs typeface="Georgia"/>
              </a:rPr>
              <a:t>ov</a:t>
            </a:r>
            <a:r>
              <a:rPr sz="3200" spc="-5" dirty="0">
                <a:latin typeface="Georgia"/>
                <a:cs typeface="Georgia"/>
              </a:rPr>
              <a:t>id</a:t>
            </a:r>
            <a:r>
              <a:rPr sz="3200" dirty="0">
                <a:latin typeface="Georgia"/>
                <a:cs typeface="Georgia"/>
              </a:rPr>
              <a:t>es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5" dirty="0">
                <a:latin typeface="Georgia"/>
                <a:cs typeface="Georgia"/>
              </a:rPr>
              <a:t>u</a:t>
            </a:r>
            <a:r>
              <a:rPr sz="3200" dirty="0">
                <a:latin typeface="Georgia"/>
                <a:cs typeface="Georgia"/>
              </a:rPr>
              <a:t>p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</a:t>
            </a:r>
            <a:r>
              <a:rPr sz="3200" dirty="0">
                <a:latin typeface="Georgia"/>
                <a:cs typeface="Georgia"/>
              </a:rPr>
              <a:t>o</a:t>
            </a:r>
            <a:r>
              <a:rPr sz="3200" spc="-5" dirty="0">
                <a:latin typeface="Georgia"/>
                <a:cs typeface="Georgia"/>
              </a:rPr>
              <a:t> 8</a:t>
            </a:r>
            <a:r>
              <a:rPr sz="3200" dirty="0">
                <a:latin typeface="Georgia"/>
                <a:cs typeface="Georgia"/>
              </a:rPr>
              <a:t>0%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f</a:t>
            </a:r>
            <a:r>
              <a:rPr sz="3200" spc="5" dirty="0">
                <a:latin typeface="Georgia"/>
                <a:cs typeface="Georgia"/>
              </a:rPr>
              <a:t>u</a:t>
            </a:r>
            <a:r>
              <a:rPr sz="3200" dirty="0">
                <a:latin typeface="Georgia"/>
                <a:cs typeface="Georgia"/>
              </a:rPr>
              <a:t>n</a:t>
            </a:r>
            <a:r>
              <a:rPr sz="3200" spc="-5" dirty="0">
                <a:latin typeface="Georgia"/>
                <a:cs typeface="Georgia"/>
              </a:rPr>
              <a:t>di</a:t>
            </a:r>
            <a:r>
              <a:rPr sz="3200" dirty="0">
                <a:latin typeface="Georgia"/>
                <a:cs typeface="Georgia"/>
              </a:rPr>
              <a:t>ng</a:t>
            </a:r>
            <a:r>
              <a:rPr sz="3200" spc="-4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of 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ny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S</a:t>
            </a:r>
            <a:r>
              <a:rPr sz="3200" spc="-5" dirty="0">
                <a:latin typeface="Georgia"/>
                <a:cs typeface="Georgia"/>
              </a:rPr>
              <a:t>t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spc="-5" dirty="0">
                <a:latin typeface="Georgia"/>
                <a:cs typeface="Georgia"/>
              </a:rPr>
              <a:t>t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10" dirty="0">
                <a:latin typeface="Georgia"/>
                <a:cs typeface="Georgia"/>
              </a:rPr>
              <a:t>’</a:t>
            </a:r>
            <a:r>
              <a:rPr sz="3200" dirty="0">
                <a:latin typeface="Georgia"/>
                <a:cs typeface="Georgia"/>
              </a:rPr>
              <a:t>s</a:t>
            </a:r>
            <a:r>
              <a:rPr sz="3200" spc="5" dirty="0">
                <a:latin typeface="Georgia"/>
                <a:cs typeface="Georgia"/>
              </a:rPr>
              <a:t> p</a:t>
            </a:r>
            <a:r>
              <a:rPr sz="3200" spc="-5" dirty="0">
                <a:latin typeface="Georgia"/>
                <a:cs typeface="Georgia"/>
              </a:rPr>
              <a:t>i</a:t>
            </a:r>
            <a:r>
              <a:rPr sz="3200" spc="5" dirty="0">
                <a:latin typeface="Georgia"/>
                <a:cs typeface="Georgia"/>
              </a:rPr>
              <a:t>p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5" dirty="0">
                <a:latin typeface="Georgia"/>
                <a:cs typeface="Georgia"/>
              </a:rPr>
              <a:t>li</a:t>
            </a:r>
            <a:r>
              <a:rPr sz="3200" dirty="0">
                <a:latin typeface="Georgia"/>
                <a:cs typeface="Georgia"/>
              </a:rPr>
              <a:t>ne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s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fe</a:t>
            </a:r>
            <a:r>
              <a:rPr sz="3200" spc="-5" dirty="0">
                <a:latin typeface="Georgia"/>
                <a:cs typeface="Georgia"/>
              </a:rPr>
              <a:t>t</a:t>
            </a:r>
            <a:r>
              <a:rPr sz="3200" dirty="0">
                <a:latin typeface="Georgia"/>
                <a:cs typeface="Georgia"/>
              </a:rPr>
              <a:t>y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5" dirty="0">
                <a:latin typeface="Georgia"/>
                <a:cs typeface="Georgia"/>
              </a:rPr>
              <a:t>p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dirty="0">
                <a:latin typeface="Georgia"/>
                <a:cs typeface="Georgia"/>
              </a:rPr>
              <a:t>og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m</a:t>
            </a:r>
          </a:p>
          <a:p>
            <a:pPr marL="756285" marR="648335" lvl="1" indent="-286385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Georgia"/>
                <a:cs typeface="Georgia"/>
              </a:rPr>
              <a:t>Ba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20" dirty="0">
                <a:latin typeface="Georgia"/>
                <a:cs typeface="Georgia"/>
              </a:rPr>
              <a:t>d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20" dirty="0">
                <a:latin typeface="Georgia"/>
                <a:cs typeface="Georgia"/>
              </a:rPr>
              <a:t>n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an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a</a:t>
            </a:r>
            <a:r>
              <a:rPr sz="2800" spc="-20" dirty="0">
                <a:latin typeface="Georgia"/>
                <a:cs typeface="Georgia"/>
              </a:rPr>
              <a:t>nnua</a:t>
            </a:r>
            <a:r>
              <a:rPr sz="2800" spc="-10" dirty="0">
                <a:latin typeface="Georgia"/>
                <a:cs typeface="Georgia"/>
              </a:rPr>
              <a:t>l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Fe</a:t>
            </a:r>
            <a:r>
              <a:rPr sz="2800" spc="-20" dirty="0">
                <a:latin typeface="Georgia"/>
                <a:cs typeface="Georgia"/>
              </a:rPr>
              <a:t>d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25" dirty="0">
                <a:latin typeface="Georgia"/>
                <a:cs typeface="Georgia"/>
              </a:rPr>
              <a:t>ra</a:t>
            </a:r>
            <a:r>
              <a:rPr sz="2800" spc="-10" dirty="0">
                <a:latin typeface="Georgia"/>
                <a:cs typeface="Georgia"/>
              </a:rPr>
              <a:t>l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A</a:t>
            </a:r>
            <a:r>
              <a:rPr sz="2800" spc="-20" dirty="0">
                <a:latin typeface="Georgia"/>
                <a:cs typeface="Georgia"/>
              </a:rPr>
              <a:t>ud</a:t>
            </a:r>
            <a:r>
              <a:rPr sz="2800" spc="-15" dirty="0">
                <a:latin typeface="Georgia"/>
                <a:cs typeface="Georgia"/>
              </a:rPr>
              <a:t>i</a:t>
            </a:r>
            <a:r>
              <a:rPr sz="2800" spc="-10" dirty="0">
                <a:latin typeface="Georgia"/>
                <a:cs typeface="Georgia"/>
              </a:rPr>
              <a:t>t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of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he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pr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g</a:t>
            </a:r>
            <a:r>
              <a:rPr sz="2800" spc="-25" dirty="0">
                <a:latin typeface="Georgia"/>
                <a:cs typeface="Georgia"/>
              </a:rPr>
              <a:t>r</a:t>
            </a:r>
            <a:r>
              <a:rPr sz="2800" spc="-20" dirty="0">
                <a:latin typeface="Georgia"/>
                <a:cs typeface="Georgia"/>
              </a:rPr>
              <a:t>a</a:t>
            </a:r>
            <a:r>
              <a:rPr sz="2800" spc="-25" dirty="0">
                <a:latin typeface="Georgia"/>
                <a:cs typeface="Georgia"/>
              </a:rPr>
              <a:t>m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(</a:t>
            </a:r>
            <a:r>
              <a:rPr sz="2800" spc="-25" dirty="0">
                <a:latin typeface="Georgia"/>
                <a:cs typeface="Georgia"/>
              </a:rPr>
              <a:t>Pr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c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20" dirty="0">
                <a:latin typeface="Georgia"/>
                <a:cs typeface="Georgia"/>
              </a:rPr>
              <a:t>du</a:t>
            </a:r>
            <a:r>
              <a:rPr sz="2800" spc="-25" dirty="0">
                <a:latin typeface="Georgia"/>
                <a:cs typeface="Georgia"/>
              </a:rPr>
              <a:t>r</a:t>
            </a:r>
            <a:r>
              <a:rPr sz="2800" spc="-10" dirty="0">
                <a:latin typeface="Georgia"/>
                <a:cs typeface="Georgia"/>
              </a:rPr>
              <a:t>es,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Fi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ld, </a:t>
            </a:r>
            <a:r>
              <a:rPr sz="2800" spc="-25" dirty="0">
                <a:latin typeface="Georgia"/>
                <a:cs typeface="Georgia"/>
              </a:rPr>
              <a:t>a</a:t>
            </a:r>
            <a:r>
              <a:rPr sz="2800" spc="-20" dirty="0">
                <a:latin typeface="Georgia"/>
                <a:cs typeface="Georgia"/>
              </a:rPr>
              <a:t>nd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30" dirty="0">
                <a:latin typeface="Georgia"/>
                <a:cs typeface="Georgia"/>
              </a:rPr>
              <a:t>R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c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25" dirty="0">
                <a:latin typeface="Georgia"/>
                <a:cs typeface="Georgia"/>
              </a:rPr>
              <a:t>r</a:t>
            </a:r>
            <a:r>
              <a:rPr sz="2800" spc="-15" dirty="0">
                <a:latin typeface="Georgia"/>
                <a:cs typeface="Georgia"/>
              </a:rPr>
              <a:t>ds)</a:t>
            </a:r>
            <a:endParaRPr sz="2800" dirty="0">
              <a:latin typeface="Georgia"/>
              <a:cs typeface="Georgia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800" spc="-25" dirty="0">
                <a:latin typeface="Georgia"/>
                <a:cs typeface="Georgia"/>
              </a:rPr>
              <a:t>Recently </a:t>
            </a:r>
            <a:r>
              <a:rPr sz="2800" spc="-15" dirty="0">
                <a:latin typeface="Georgia"/>
                <a:cs typeface="Georgia"/>
              </a:rPr>
              <a:t>the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a</a:t>
            </a:r>
            <a:r>
              <a:rPr sz="2800" spc="-15" dirty="0">
                <a:latin typeface="Georgia"/>
                <a:cs typeface="Georgia"/>
              </a:rPr>
              <a:t>v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25" dirty="0">
                <a:latin typeface="Georgia"/>
                <a:cs typeface="Georgia"/>
              </a:rPr>
              <a:t>r</a:t>
            </a:r>
            <a:r>
              <a:rPr sz="2800" spc="-20" dirty="0">
                <a:latin typeface="Georgia"/>
                <a:cs typeface="Georgia"/>
              </a:rPr>
              <a:t>a</a:t>
            </a:r>
            <a:r>
              <a:rPr sz="2800" spc="-10" dirty="0">
                <a:latin typeface="Georgia"/>
                <a:cs typeface="Georgia"/>
              </a:rPr>
              <a:t>g</a:t>
            </a:r>
            <a:r>
              <a:rPr sz="2800" spc="-15" dirty="0">
                <a:latin typeface="Georgia"/>
                <a:cs typeface="Georgia"/>
              </a:rPr>
              <a:t>e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g</a:t>
            </a:r>
            <a:r>
              <a:rPr sz="2800" spc="-25" dirty="0">
                <a:latin typeface="Georgia"/>
                <a:cs typeface="Georgia"/>
              </a:rPr>
              <a:t>ra</a:t>
            </a:r>
            <a:r>
              <a:rPr sz="2800" spc="-15" dirty="0">
                <a:latin typeface="Georgia"/>
                <a:cs typeface="Georgia"/>
              </a:rPr>
              <a:t>nt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fundi</a:t>
            </a:r>
            <a:r>
              <a:rPr sz="2800" spc="-20" dirty="0">
                <a:latin typeface="Georgia"/>
                <a:cs typeface="Georgia"/>
              </a:rPr>
              <a:t>ng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w</a:t>
            </a:r>
            <a:r>
              <a:rPr sz="2800" spc="-20" dirty="0">
                <a:latin typeface="Georgia"/>
                <a:cs typeface="Georgia"/>
              </a:rPr>
              <a:t>a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appr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xi</a:t>
            </a:r>
            <a:r>
              <a:rPr sz="2800" spc="-30" dirty="0">
                <a:latin typeface="Georgia"/>
                <a:cs typeface="Georgia"/>
              </a:rPr>
              <a:t>m</a:t>
            </a:r>
            <a:r>
              <a:rPr sz="2800" spc="-25" dirty="0">
                <a:latin typeface="Georgia"/>
                <a:cs typeface="Georgia"/>
              </a:rPr>
              <a:t>at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ly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74%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of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t</a:t>
            </a:r>
            <a:r>
              <a:rPr sz="2800" spc="-15" dirty="0">
                <a:latin typeface="Georgia"/>
                <a:cs typeface="Georgia"/>
              </a:rPr>
              <a:t>he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-25" dirty="0">
                <a:latin typeface="Georgia"/>
                <a:cs typeface="Georgia"/>
              </a:rPr>
              <a:t>tat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25" dirty="0">
                <a:latin typeface="Georgia"/>
                <a:cs typeface="Georgia"/>
              </a:rPr>
              <a:t>ta</a:t>
            </a:r>
            <a:r>
              <a:rPr sz="2800" spc="-10" dirty="0">
                <a:latin typeface="Georgia"/>
                <a:cs typeface="Georgia"/>
              </a:rPr>
              <a:t>l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pr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g</a:t>
            </a:r>
            <a:r>
              <a:rPr sz="2800" spc="-30" dirty="0">
                <a:latin typeface="Georgia"/>
                <a:cs typeface="Georgia"/>
              </a:rPr>
              <a:t>ram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c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sts</a:t>
            </a:r>
            <a:r>
              <a:rPr lang="en-US" sz="2800" spc="-15" dirty="0">
                <a:latin typeface="Georgia"/>
                <a:cs typeface="Georgia"/>
              </a:rPr>
              <a:t>.</a:t>
            </a:r>
            <a:endParaRPr sz="2800" dirty="0">
              <a:latin typeface="Georgia"/>
              <a:cs typeface="Georgia"/>
            </a:endParaRPr>
          </a:p>
          <a:p>
            <a:pPr marL="355600" marR="479425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Georgia"/>
                <a:cs typeface="Georgia"/>
              </a:rPr>
              <a:t>Th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w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s</a:t>
            </a:r>
            <a:r>
              <a:rPr sz="3200" spc="5" dirty="0">
                <a:latin typeface="Georgia"/>
                <a:cs typeface="Georgia"/>
              </a:rPr>
              <a:t> app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dirty="0">
                <a:latin typeface="Georgia"/>
                <a:cs typeface="Georgia"/>
              </a:rPr>
              <a:t>ox</a:t>
            </a:r>
            <a:r>
              <a:rPr sz="3200" spc="-5" dirty="0">
                <a:latin typeface="Georgia"/>
                <a:cs typeface="Georgia"/>
              </a:rPr>
              <a:t>im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spc="-15" dirty="0">
                <a:latin typeface="Georgia"/>
                <a:cs typeface="Georgia"/>
              </a:rPr>
              <a:t>t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5" dirty="0">
                <a:latin typeface="Georgia"/>
                <a:cs typeface="Georgia"/>
              </a:rPr>
              <a:t>l</a:t>
            </a:r>
            <a:r>
              <a:rPr sz="3200" dirty="0">
                <a:latin typeface="Georgia"/>
                <a:cs typeface="Georgia"/>
              </a:rPr>
              <a:t>y</a:t>
            </a:r>
            <a:r>
              <a:rPr sz="3200" spc="-3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$53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5" dirty="0">
                <a:latin typeface="Georgia"/>
                <a:cs typeface="Georgia"/>
              </a:rPr>
              <a:t>M</a:t>
            </a:r>
            <a:r>
              <a:rPr sz="3200" spc="-5" dirty="0">
                <a:latin typeface="Georgia"/>
                <a:cs typeface="Georgia"/>
              </a:rPr>
              <a:t>illi</a:t>
            </a:r>
            <a:r>
              <a:rPr sz="3200" dirty="0">
                <a:latin typeface="Georgia"/>
                <a:cs typeface="Georgia"/>
              </a:rPr>
              <a:t>on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in </a:t>
            </a:r>
            <a:r>
              <a:rPr sz="3200" spc="5" dirty="0">
                <a:latin typeface="Georgia"/>
                <a:cs typeface="Georgia"/>
              </a:rPr>
              <a:t>G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nt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spc="5" dirty="0">
                <a:latin typeface="Georgia"/>
                <a:cs typeface="Georgia"/>
              </a:rPr>
              <a:t>M</a:t>
            </a:r>
            <a:r>
              <a:rPr sz="3200" dirty="0">
                <a:latin typeface="Georgia"/>
                <a:cs typeface="Georgia"/>
              </a:rPr>
              <a:t>oney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for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th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st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spc="-5" dirty="0">
                <a:latin typeface="Georgia"/>
                <a:cs typeface="Georgia"/>
              </a:rPr>
              <a:t>t</a:t>
            </a:r>
            <a:r>
              <a:rPr sz="3200" dirty="0">
                <a:latin typeface="Georgia"/>
                <a:cs typeface="Georgia"/>
              </a:rPr>
              <a:t>es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l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spc="-5" dirty="0">
                <a:latin typeface="Georgia"/>
                <a:cs typeface="Georgia"/>
              </a:rPr>
              <a:t>s</a:t>
            </a:r>
            <a:r>
              <a:rPr sz="3200" dirty="0">
                <a:latin typeface="Georgia"/>
                <a:cs typeface="Georgia"/>
              </a:rPr>
              <a:t>t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y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r</a:t>
            </a:r>
            <a:r>
              <a:rPr lang="en-US" sz="3200" dirty="0">
                <a:latin typeface="Georgia"/>
                <a:cs typeface="Georgia"/>
              </a:rPr>
              <a:t>.</a:t>
            </a:r>
            <a:endParaRPr sz="32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19FAB-DB2D-4761-A1B9-CE5C0B950CE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8B7745C-3078-40C5-AF1D-9B2ECD3E5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205257"/>
              </p:ext>
            </p:extLst>
          </p:nvPr>
        </p:nvGraphicFramePr>
        <p:xfrm>
          <a:off x="228600" y="-43962"/>
          <a:ext cx="8525494" cy="611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716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918" y="372000"/>
            <a:ext cx="764984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1525" marR="5080" indent="-759460">
              <a:lnSpc>
                <a:spcPct val="100000"/>
              </a:lnSpc>
            </a:pPr>
            <a:r>
              <a:rPr lang="en-US" sz="3600" b="1" dirty="0">
                <a:solidFill>
                  <a:srgbClr val="1F497D"/>
                </a:solidFill>
                <a:latin typeface="Georgia"/>
                <a:cs typeface="Georgia"/>
              </a:rPr>
              <a:t>	</a:t>
            </a:r>
            <a:r>
              <a:rPr sz="3600" b="1" dirty="0">
                <a:solidFill>
                  <a:srgbClr val="1F497D"/>
                </a:solidFill>
                <a:latin typeface="Georgia"/>
                <a:cs typeface="Georgia"/>
              </a:rPr>
              <a:t>H</a:t>
            </a:r>
            <a:r>
              <a:rPr sz="3600" b="1" spc="-5" dirty="0">
                <a:solidFill>
                  <a:srgbClr val="1F497D"/>
                </a:solidFill>
                <a:latin typeface="Georgia"/>
                <a:cs typeface="Georgia"/>
              </a:rPr>
              <a:t>i</a:t>
            </a:r>
            <a:r>
              <a:rPr sz="3600" b="1" dirty="0">
                <a:solidFill>
                  <a:srgbClr val="1F497D"/>
                </a:solidFill>
                <a:latin typeface="Georgia"/>
                <a:cs typeface="Georgia"/>
              </a:rPr>
              <a:t>gh</a:t>
            </a:r>
            <a:r>
              <a:rPr sz="3600" b="1" spc="-5" dirty="0">
                <a:solidFill>
                  <a:srgbClr val="1F497D"/>
                </a:solidFill>
                <a:latin typeface="Georgia"/>
                <a:cs typeface="Georgia"/>
              </a:rPr>
              <a:t> P</a:t>
            </a:r>
            <a:r>
              <a:rPr sz="3600" b="1" dirty="0">
                <a:solidFill>
                  <a:srgbClr val="1F497D"/>
                </a:solidFill>
                <a:latin typeface="Georgia"/>
                <a:cs typeface="Georgia"/>
              </a:rPr>
              <a:t>rof</a:t>
            </a:r>
            <a:r>
              <a:rPr sz="3600" b="1" spc="-5" dirty="0">
                <a:solidFill>
                  <a:srgbClr val="1F497D"/>
                </a:solidFill>
                <a:latin typeface="Georgia"/>
                <a:cs typeface="Georgia"/>
              </a:rPr>
              <a:t>il</a:t>
            </a:r>
            <a:r>
              <a:rPr sz="3600" b="1" dirty="0">
                <a:solidFill>
                  <a:srgbClr val="1F497D"/>
                </a:solidFill>
                <a:latin typeface="Georgia"/>
                <a:cs typeface="Georgia"/>
              </a:rPr>
              <a:t>e </a:t>
            </a:r>
            <a:r>
              <a:rPr sz="3600" b="1" spc="-5" dirty="0">
                <a:solidFill>
                  <a:srgbClr val="1F497D"/>
                </a:solidFill>
                <a:latin typeface="Georgia"/>
                <a:cs typeface="Georgia"/>
              </a:rPr>
              <a:t>Acci</a:t>
            </a:r>
            <a:r>
              <a:rPr sz="3600" b="1" dirty="0">
                <a:solidFill>
                  <a:srgbClr val="1F497D"/>
                </a:solidFill>
                <a:latin typeface="Georgia"/>
                <a:cs typeface="Georgia"/>
              </a:rPr>
              <a:t>d</a:t>
            </a:r>
            <a:r>
              <a:rPr sz="3600" b="1" spc="5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3600" b="1" dirty="0">
                <a:solidFill>
                  <a:srgbClr val="1F497D"/>
                </a:solidFill>
                <a:latin typeface="Georgia"/>
                <a:cs typeface="Georgia"/>
              </a:rPr>
              <a:t>nts</a:t>
            </a:r>
            <a:r>
              <a:rPr sz="3600" b="1" spc="2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3600" b="1" spc="-5" dirty="0">
                <a:solidFill>
                  <a:srgbClr val="1F497D"/>
                </a:solidFill>
                <a:latin typeface="Georgia"/>
                <a:cs typeface="Georgia"/>
              </a:rPr>
              <a:t>i</a:t>
            </a:r>
            <a:r>
              <a:rPr sz="3600" b="1" dirty="0">
                <a:solidFill>
                  <a:srgbClr val="1F497D"/>
                </a:solidFill>
                <a:latin typeface="Georgia"/>
                <a:cs typeface="Georgia"/>
              </a:rPr>
              <a:t>n </a:t>
            </a:r>
            <a:r>
              <a:rPr sz="3600" b="1" spc="-5" dirty="0">
                <a:solidFill>
                  <a:srgbClr val="1F497D"/>
                </a:solidFill>
                <a:latin typeface="Georgia"/>
                <a:cs typeface="Georgia"/>
              </a:rPr>
              <a:t>P</a:t>
            </a:r>
            <a:r>
              <a:rPr sz="3600" b="1" dirty="0">
                <a:solidFill>
                  <a:srgbClr val="1F497D"/>
                </a:solidFill>
                <a:latin typeface="Georgia"/>
                <a:cs typeface="Georgia"/>
              </a:rPr>
              <a:t>HMS</a:t>
            </a:r>
            <a:r>
              <a:rPr sz="3600" b="1" spc="-5" dirty="0">
                <a:solidFill>
                  <a:srgbClr val="1F497D"/>
                </a:solidFill>
                <a:latin typeface="Georgia"/>
                <a:cs typeface="Georgia"/>
              </a:rPr>
              <a:t>A</a:t>
            </a:r>
            <a:r>
              <a:rPr sz="3600" b="1" dirty="0">
                <a:solidFill>
                  <a:srgbClr val="1F497D"/>
                </a:solidFill>
                <a:latin typeface="Georgia"/>
                <a:cs typeface="Georgia"/>
              </a:rPr>
              <a:t>’s</a:t>
            </a:r>
            <a:r>
              <a:rPr sz="3600" b="1" spc="-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1F497D"/>
                </a:solidFill>
                <a:latin typeface="Georgia"/>
                <a:cs typeface="Georgia"/>
              </a:rPr>
              <a:t>Western</a:t>
            </a:r>
            <a:r>
              <a:rPr sz="3600" b="1" spc="-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3600" b="1" spc="5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3600" b="1" dirty="0">
                <a:solidFill>
                  <a:srgbClr val="1F497D"/>
                </a:solidFill>
                <a:latin typeface="Georgia"/>
                <a:cs typeface="Georgia"/>
              </a:rPr>
              <a:t>g</a:t>
            </a:r>
            <a:r>
              <a:rPr sz="3600" b="1" spc="-5" dirty="0">
                <a:solidFill>
                  <a:srgbClr val="1F497D"/>
                </a:solidFill>
                <a:latin typeface="Georgia"/>
                <a:cs typeface="Georgia"/>
              </a:rPr>
              <a:t>i</a:t>
            </a:r>
            <a:r>
              <a:rPr sz="3600" b="1" dirty="0">
                <a:solidFill>
                  <a:srgbClr val="1F497D"/>
                </a:solidFill>
                <a:latin typeface="Georgia"/>
                <a:cs typeface="Georgia"/>
              </a:rPr>
              <a:t>on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816" y="1709388"/>
            <a:ext cx="7049134" cy="3541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Georgia"/>
                <a:cs typeface="Georgia"/>
              </a:rPr>
              <a:t>1</a:t>
            </a:r>
            <a:r>
              <a:rPr sz="3200" spc="-5" dirty="0">
                <a:latin typeface="Georgia"/>
                <a:cs typeface="Georgia"/>
              </a:rPr>
              <a:t>/</a:t>
            </a:r>
            <a:r>
              <a:rPr sz="3200" dirty="0">
                <a:latin typeface="Georgia"/>
                <a:cs typeface="Georgia"/>
              </a:rPr>
              <a:t>1</a:t>
            </a:r>
            <a:r>
              <a:rPr sz="3200" spc="-5" dirty="0">
                <a:latin typeface="Georgia"/>
                <a:cs typeface="Georgia"/>
              </a:rPr>
              <a:t>7/</a:t>
            </a:r>
            <a:r>
              <a:rPr sz="3200" dirty="0">
                <a:latin typeface="Georgia"/>
                <a:cs typeface="Georgia"/>
              </a:rPr>
              <a:t>15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–</a:t>
            </a:r>
            <a:r>
              <a:rPr sz="3200" spc="1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B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spc="-5" dirty="0">
                <a:latin typeface="Georgia"/>
                <a:cs typeface="Georgia"/>
              </a:rPr>
              <a:t>id</a:t>
            </a:r>
            <a:r>
              <a:rPr sz="3200" dirty="0">
                <a:latin typeface="Georgia"/>
                <a:cs typeface="Georgia"/>
              </a:rPr>
              <a:t>ger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P</a:t>
            </a:r>
            <a:r>
              <a:rPr sz="3200" spc="-5" dirty="0">
                <a:latin typeface="Georgia"/>
                <a:cs typeface="Georgia"/>
              </a:rPr>
              <a:t>i</a:t>
            </a:r>
            <a:r>
              <a:rPr sz="3200" spc="5" dirty="0">
                <a:latin typeface="Georgia"/>
                <a:cs typeface="Georgia"/>
              </a:rPr>
              <a:t>p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5" dirty="0">
                <a:latin typeface="Georgia"/>
                <a:cs typeface="Georgia"/>
              </a:rPr>
              <a:t>li</a:t>
            </a:r>
            <a:r>
              <a:rPr sz="3200" dirty="0">
                <a:latin typeface="Georgia"/>
                <a:cs typeface="Georgia"/>
              </a:rPr>
              <a:t>ne</a:t>
            </a:r>
            <a:r>
              <a:rPr sz="3200" spc="-10" dirty="0">
                <a:latin typeface="Georgia"/>
                <a:cs typeface="Georgia"/>
              </a:rPr>
              <a:t>’</a:t>
            </a:r>
            <a:r>
              <a:rPr sz="3200" dirty="0">
                <a:latin typeface="Georgia"/>
                <a:cs typeface="Georgia"/>
              </a:rPr>
              <a:t>s</a:t>
            </a:r>
            <a:r>
              <a:rPr sz="3200" spc="-1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Po</a:t>
            </a:r>
            <a:r>
              <a:rPr sz="3200" spc="5" dirty="0">
                <a:latin typeface="Georgia"/>
                <a:cs typeface="Georgia"/>
              </a:rPr>
              <a:t>p</a:t>
            </a:r>
            <a:r>
              <a:rPr sz="3200" spc="-5" dirty="0">
                <a:latin typeface="Georgia"/>
                <a:cs typeface="Georgia"/>
              </a:rPr>
              <a:t>l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r P</a:t>
            </a:r>
            <a:r>
              <a:rPr sz="3200" spc="-5" dirty="0">
                <a:latin typeface="Georgia"/>
                <a:cs typeface="Georgia"/>
              </a:rPr>
              <a:t>i</a:t>
            </a:r>
            <a:r>
              <a:rPr sz="3200" spc="5" dirty="0">
                <a:latin typeface="Georgia"/>
                <a:cs typeface="Georgia"/>
              </a:rPr>
              <a:t>p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5" dirty="0">
                <a:latin typeface="Georgia"/>
                <a:cs typeface="Georgia"/>
              </a:rPr>
              <a:t>li</a:t>
            </a:r>
            <a:r>
              <a:rPr sz="3200" dirty="0">
                <a:latin typeface="Georgia"/>
                <a:cs typeface="Georgia"/>
              </a:rPr>
              <a:t>ne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s</a:t>
            </a:r>
            <a:r>
              <a:rPr sz="3200" spc="5" dirty="0">
                <a:latin typeface="Georgia"/>
                <a:cs typeface="Georgia"/>
              </a:rPr>
              <a:t>p</a:t>
            </a:r>
            <a:r>
              <a:rPr sz="3200" spc="-5" dirty="0">
                <a:latin typeface="Georgia"/>
                <a:cs typeface="Georgia"/>
              </a:rPr>
              <a:t>ill</a:t>
            </a:r>
            <a:r>
              <a:rPr sz="3200" dirty="0">
                <a:latin typeface="Georgia"/>
                <a:cs typeface="Georgia"/>
              </a:rPr>
              <a:t>s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c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spc="5" dirty="0">
                <a:latin typeface="Georgia"/>
                <a:cs typeface="Georgia"/>
              </a:rPr>
              <a:t>u</a:t>
            </a:r>
            <a:r>
              <a:rPr sz="3200" spc="-5" dirty="0">
                <a:latin typeface="Georgia"/>
                <a:cs typeface="Georgia"/>
              </a:rPr>
              <a:t>d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</a:t>
            </a:r>
            <a:r>
              <a:rPr sz="3200" spc="-5" dirty="0">
                <a:latin typeface="Georgia"/>
                <a:cs typeface="Georgia"/>
              </a:rPr>
              <a:t>i</a:t>
            </a:r>
            <a:r>
              <a:rPr sz="3200" dirty="0">
                <a:latin typeface="Georgia"/>
                <a:cs typeface="Georgia"/>
              </a:rPr>
              <a:t>l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i</a:t>
            </a:r>
            <a:r>
              <a:rPr sz="3200" dirty="0">
                <a:latin typeface="Georgia"/>
                <a:cs typeface="Georgia"/>
              </a:rPr>
              <a:t>n</a:t>
            </a:r>
            <a:r>
              <a:rPr sz="3200" spc="-5" dirty="0">
                <a:latin typeface="Georgia"/>
                <a:cs typeface="Georgia"/>
              </a:rPr>
              <a:t>t</a:t>
            </a:r>
            <a:r>
              <a:rPr sz="3200" dirty="0">
                <a:latin typeface="Georgia"/>
                <a:cs typeface="Georgia"/>
              </a:rPr>
              <a:t>o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the Y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5" dirty="0">
                <a:latin typeface="Georgia"/>
                <a:cs typeface="Georgia"/>
              </a:rPr>
              <a:t>ll</a:t>
            </a:r>
            <a:r>
              <a:rPr sz="3200" dirty="0">
                <a:latin typeface="Georgia"/>
                <a:cs typeface="Georgia"/>
              </a:rPr>
              <a:t>ow</a:t>
            </a:r>
            <a:r>
              <a:rPr sz="3200" spc="-5" dirty="0">
                <a:latin typeface="Georgia"/>
                <a:cs typeface="Georgia"/>
              </a:rPr>
              <a:t>st</a:t>
            </a:r>
            <a:r>
              <a:rPr sz="3200" dirty="0">
                <a:latin typeface="Georgia"/>
                <a:cs typeface="Georgia"/>
              </a:rPr>
              <a:t>one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spc="-5" dirty="0">
                <a:latin typeface="Georgia"/>
                <a:cs typeface="Georgia"/>
              </a:rPr>
              <a:t>i</a:t>
            </a:r>
            <a:r>
              <a:rPr sz="3200" dirty="0">
                <a:latin typeface="Georgia"/>
                <a:cs typeface="Georgia"/>
              </a:rPr>
              <a:t>ver ne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r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spc="5" dirty="0">
                <a:latin typeface="Georgia"/>
                <a:cs typeface="Georgia"/>
              </a:rPr>
              <a:t>G</a:t>
            </a:r>
            <a:r>
              <a:rPr sz="3200" spc="-5" dirty="0">
                <a:latin typeface="Georgia"/>
                <a:cs typeface="Georgia"/>
              </a:rPr>
              <a:t>l</a:t>
            </a:r>
            <a:r>
              <a:rPr sz="3200" dirty="0">
                <a:latin typeface="Georgia"/>
                <a:cs typeface="Georgia"/>
              </a:rPr>
              <a:t>en</a:t>
            </a:r>
            <a:r>
              <a:rPr sz="3200" spc="-5" dirty="0">
                <a:latin typeface="Georgia"/>
                <a:cs typeface="Georgia"/>
              </a:rPr>
              <a:t>di</a:t>
            </a:r>
            <a:r>
              <a:rPr sz="3200" dirty="0">
                <a:latin typeface="Georgia"/>
                <a:cs typeface="Georgia"/>
              </a:rPr>
              <a:t>ve,</a:t>
            </a:r>
            <a:r>
              <a:rPr sz="3200" spc="-5" dirty="0">
                <a:latin typeface="Georgia"/>
                <a:cs typeface="Georgia"/>
              </a:rPr>
              <a:t> </a:t>
            </a:r>
            <a:r>
              <a:rPr sz="3200" spc="5" dirty="0">
                <a:latin typeface="Georgia"/>
                <a:cs typeface="Georgia"/>
              </a:rPr>
              <a:t>MT</a:t>
            </a:r>
            <a:endParaRPr sz="32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Font typeface="Arial"/>
              <a:buChar char="•"/>
            </a:pPr>
            <a:endParaRPr sz="4650" dirty="0">
              <a:latin typeface="Times New Roman"/>
              <a:cs typeface="Times New Roman"/>
            </a:endParaRPr>
          </a:p>
          <a:p>
            <a:pPr marL="355600" marR="146748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Georgia"/>
                <a:cs typeface="Georgia"/>
              </a:rPr>
              <a:t>5</a:t>
            </a:r>
            <a:r>
              <a:rPr sz="3200" spc="-5" dirty="0">
                <a:latin typeface="Georgia"/>
                <a:cs typeface="Georgia"/>
              </a:rPr>
              <a:t>/</a:t>
            </a:r>
            <a:r>
              <a:rPr sz="3200" dirty="0">
                <a:latin typeface="Georgia"/>
                <a:cs typeface="Georgia"/>
              </a:rPr>
              <a:t>1</a:t>
            </a:r>
            <a:r>
              <a:rPr sz="3200" spc="-5" dirty="0">
                <a:latin typeface="Georgia"/>
                <a:cs typeface="Georgia"/>
              </a:rPr>
              <a:t>9/</a:t>
            </a:r>
            <a:r>
              <a:rPr sz="3200" dirty="0">
                <a:latin typeface="Georgia"/>
                <a:cs typeface="Georgia"/>
              </a:rPr>
              <a:t>15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-</a:t>
            </a:r>
            <a:r>
              <a:rPr sz="3200" spc="1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P</a:t>
            </a:r>
            <a:r>
              <a:rPr sz="3200" spc="-5" dirty="0">
                <a:latin typeface="Georgia"/>
                <a:cs typeface="Georgia"/>
              </a:rPr>
              <a:t>l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spc="-5" dirty="0">
                <a:latin typeface="Georgia"/>
                <a:cs typeface="Georgia"/>
              </a:rPr>
              <a:t>i</a:t>
            </a:r>
            <a:r>
              <a:rPr sz="3200" dirty="0">
                <a:latin typeface="Georgia"/>
                <a:cs typeface="Georgia"/>
              </a:rPr>
              <a:t>ns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P</a:t>
            </a:r>
            <a:r>
              <a:rPr sz="3200" spc="-5" dirty="0">
                <a:latin typeface="Georgia"/>
                <a:cs typeface="Georgia"/>
              </a:rPr>
              <a:t>i</a:t>
            </a:r>
            <a:r>
              <a:rPr sz="3200" spc="5" dirty="0">
                <a:latin typeface="Georgia"/>
                <a:cs typeface="Georgia"/>
              </a:rPr>
              <a:t>p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5" dirty="0">
                <a:latin typeface="Georgia"/>
                <a:cs typeface="Georgia"/>
              </a:rPr>
              <a:t>li</a:t>
            </a:r>
            <a:r>
              <a:rPr sz="3200" dirty="0">
                <a:latin typeface="Georgia"/>
                <a:cs typeface="Georgia"/>
              </a:rPr>
              <a:t>ne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L</a:t>
            </a:r>
            <a:r>
              <a:rPr sz="3200" dirty="0">
                <a:latin typeface="Georgia"/>
                <a:cs typeface="Georgia"/>
              </a:rPr>
              <a:t>.P. </a:t>
            </a:r>
            <a:r>
              <a:rPr sz="3200" spc="-5" dirty="0">
                <a:latin typeface="Georgia"/>
                <a:cs typeface="Georgia"/>
              </a:rPr>
              <a:t>Li</a:t>
            </a:r>
            <a:r>
              <a:rPr sz="3200" dirty="0">
                <a:latin typeface="Georgia"/>
                <a:cs typeface="Georgia"/>
              </a:rPr>
              <a:t>ne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9</a:t>
            </a:r>
            <a:r>
              <a:rPr sz="3200" dirty="0">
                <a:latin typeface="Georgia"/>
                <a:cs typeface="Georgia"/>
              </a:rPr>
              <a:t>01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10" dirty="0">
                <a:latin typeface="Georgia"/>
                <a:cs typeface="Georgia"/>
              </a:rPr>
              <a:t>Cr</a:t>
            </a:r>
            <a:r>
              <a:rPr sz="3200" spc="5" dirty="0">
                <a:latin typeface="Georgia"/>
                <a:cs typeface="Georgia"/>
              </a:rPr>
              <a:t>u</a:t>
            </a:r>
            <a:r>
              <a:rPr sz="3200" spc="-5" dirty="0">
                <a:latin typeface="Georgia"/>
                <a:cs typeface="Georgia"/>
              </a:rPr>
              <a:t>d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O</a:t>
            </a:r>
            <a:r>
              <a:rPr sz="3200" spc="-5" dirty="0">
                <a:latin typeface="Georgia"/>
                <a:cs typeface="Georgia"/>
              </a:rPr>
              <a:t>i</a:t>
            </a:r>
            <a:r>
              <a:rPr sz="3200" dirty="0">
                <a:latin typeface="Georgia"/>
                <a:cs typeface="Georgia"/>
              </a:rPr>
              <a:t>l</a:t>
            </a:r>
            <a:r>
              <a:rPr sz="3200" spc="-10" dirty="0">
                <a:latin typeface="Georgia"/>
                <a:cs typeface="Georgia"/>
              </a:rPr>
              <a:t> R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-5" dirty="0">
                <a:latin typeface="Georgia"/>
                <a:cs typeface="Georgia"/>
              </a:rPr>
              <a:t>l</a:t>
            </a:r>
            <a:r>
              <a:rPr sz="3200" dirty="0">
                <a:latin typeface="Georgia"/>
                <a:cs typeface="Georgia"/>
              </a:rPr>
              <a:t>e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spc="-5" dirty="0">
                <a:latin typeface="Georgia"/>
                <a:cs typeface="Georgia"/>
              </a:rPr>
              <a:t>se </a:t>
            </a:r>
            <a:r>
              <a:rPr sz="3200" dirty="0">
                <a:latin typeface="Georgia"/>
                <a:cs typeface="Georgia"/>
              </a:rPr>
              <a:t>S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n</a:t>
            </a:r>
            <a:r>
              <a:rPr sz="3200" spc="-5" dirty="0">
                <a:latin typeface="Georgia"/>
                <a:cs typeface="Georgia"/>
              </a:rPr>
              <a:t>t</a:t>
            </a:r>
            <a:r>
              <a:rPr sz="3200" dirty="0">
                <a:latin typeface="Georgia"/>
                <a:cs typeface="Georgia"/>
              </a:rPr>
              <a:t>a</a:t>
            </a:r>
            <a:r>
              <a:rPr sz="3200" spc="-2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B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spc="5" dirty="0">
                <a:latin typeface="Georgia"/>
                <a:cs typeface="Georgia"/>
              </a:rPr>
              <a:t>ba</a:t>
            </a:r>
            <a:r>
              <a:rPr sz="3200" spc="-10" dirty="0">
                <a:latin typeface="Georgia"/>
                <a:cs typeface="Georgia"/>
              </a:rPr>
              <a:t>r</a:t>
            </a:r>
            <a:r>
              <a:rPr sz="3200" spc="5" dirty="0">
                <a:latin typeface="Georgia"/>
                <a:cs typeface="Georgia"/>
              </a:rPr>
              <a:t>a</a:t>
            </a:r>
            <a:r>
              <a:rPr sz="3200" dirty="0">
                <a:latin typeface="Georgia"/>
                <a:cs typeface="Georgia"/>
              </a:rPr>
              <a:t>,</a:t>
            </a:r>
            <a:r>
              <a:rPr sz="3200" spc="-3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C</a:t>
            </a:r>
            <a:r>
              <a:rPr sz="3200" dirty="0">
                <a:latin typeface="Georgia"/>
                <a:cs typeface="Georgia"/>
              </a:rPr>
              <a:t>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007806"/>
            <a:ext cx="2819400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430"/>
              </a:lnSpc>
            </a:pPr>
            <a:r>
              <a:rPr sz="2800" b="1" spc="-25" dirty="0">
                <a:latin typeface="Georgia"/>
                <a:cs typeface="Georgia"/>
              </a:rPr>
              <a:t>Popl</a:t>
            </a:r>
            <a:r>
              <a:rPr sz="2800" b="1" spc="-20" dirty="0">
                <a:latin typeface="Georgia"/>
                <a:cs typeface="Georgia"/>
              </a:rPr>
              <a:t>ar</a:t>
            </a:r>
            <a:r>
              <a:rPr sz="2800" b="1" spc="5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P</a:t>
            </a:r>
            <a:r>
              <a:rPr sz="2800" b="1" spc="-20" dirty="0">
                <a:latin typeface="Georgia"/>
                <a:cs typeface="Georgia"/>
              </a:rPr>
              <a:t>ipeline</a:t>
            </a:r>
            <a:r>
              <a:rPr sz="2800" b="1" spc="-10" dirty="0">
                <a:latin typeface="Georgia"/>
                <a:cs typeface="Georgia"/>
              </a:rPr>
              <a:t> </a:t>
            </a:r>
            <a:r>
              <a:rPr sz="2800" b="1" spc="-25" dirty="0">
                <a:latin typeface="Georgia"/>
                <a:cs typeface="Georgia"/>
              </a:rPr>
              <a:t>Overv</a:t>
            </a:r>
            <a:r>
              <a:rPr sz="2800" b="1" spc="-20" dirty="0">
                <a:latin typeface="Georgia"/>
                <a:cs typeface="Georgia"/>
              </a:rPr>
              <a:t>i</a:t>
            </a:r>
            <a:r>
              <a:rPr sz="2800" b="1" spc="-25" dirty="0">
                <a:latin typeface="Georgia"/>
                <a:cs typeface="Georgia"/>
              </a:rPr>
              <a:t>ew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1800" y="0"/>
            <a:ext cx="6095999" cy="594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264408" y="1295399"/>
            <a:ext cx="2505455" cy="1488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765656" y="2043545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819400" y="2057400"/>
            <a:ext cx="533400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260347" y="1763268"/>
            <a:ext cx="1621523" cy="736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1744610" y="1912016"/>
            <a:ext cx="65151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39985" y="418234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705600" y="4487141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315200" y="448714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0"/>
                </a:moveTo>
                <a:lnTo>
                  <a:pt x="304800" y="381000"/>
                </a:lnTo>
              </a:path>
            </a:pathLst>
          </a:custGeom>
          <a:ln w="28575">
            <a:solidFill>
              <a:srgbClr val="9A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400800" y="448714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0"/>
                </a:lnTo>
              </a:path>
            </a:pathLst>
          </a:custGeom>
          <a:ln w="28575">
            <a:solidFill>
              <a:srgbClr val="9A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6187439" y="3547871"/>
            <a:ext cx="1798319" cy="780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6524623" y="3740816"/>
            <a:ext cx="11245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64935" y="4780800"/>
            <a:ext cx="1089659" cy="6293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6219949" y="4904756"/>
            <a:ext cx="5772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MT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114031" y="4780800"/>
            <a:ext cx="1088135" cy="6293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377174" y="4904756"/>
            <a:ext cx="5626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PS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30111" y="1763268"/>
            <a:ext cx="1620011" cy="7360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6746900" y="1912016"/>
            <a:ext cx="5867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OIG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96675" y="5341016"/>
            <a:ext cx="90614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FH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WA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46632" y="4468367"/>
            <a:ext cx="1621523" cy="14599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732311" y="4617116"/>
            <a:ext cx="6502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FRA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46632" y="3630167"/>
            <a:ext cx="1621523" cy="736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1739900" y="3778916"/>
            <a:ext cx="6343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46631" y="2830068"/>
            <a:ext cx="1642871" cy="7360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529619" y="2978816"/>
            <a:ext cx="105600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SLSDC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21608" y="5192267"/>
            <a:ext cx="1650491" cy="7360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3995355" y="5341016"/>
            <a:ext cx="10725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NHTSA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21608" y="4468367"/>
            <a:ext cx="1693163" cy="7360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3952683" y="4617116"/>
            <a:ext cx="11582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ARAD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21608" y="3630167"/>
            <a:ext cx="1668779" cy="7360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3978623" y="3778916"/>
            <a:ext cx="11074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CSA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21608" y="2830068"/>
            <a:ext cx="1621535" cy="7360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4234655" y="2978816"/>
            <a:ext cx="5715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222491" y="2839212"/>
            <a:ext cx="1621535" cy="737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6715558" y="2989207"/>
            <a:ext cx="6343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66795" y="1389317"/>
            <a:ext cx="345587" cy="3402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057400" y="33528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057400" y="411480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057400" y="49911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517232" y="2708492"/>
            <a:ext cx="15240" cy="187325"/>
          </a:xfrm>
          <a:custGeom>
            <a:avLst/>
            <a:gdLst/>
            <a:ahLst/>
            <a:cxnLst/>
            <a:rect l="l" t="t" r="r" b="b"/>
            <a:pathLst>
              <a:path w="15239" h="187325">
                <a:moveTo>
                  <a:pt x="0" y="0"/>
                </a:moveTo>
                <a:lnTo>
                  <a:pt x="15074" y="187109"/>
                </a:lnTo>
              </a:path>
            </a:pathLst>
          </a:custGeom>
          <a:ln w="28574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532311" y="3352800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4532311" y="41529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4532311" y="499110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7086600" y="33528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2819400" y="3124200"/>
            <a:ext cx="951230" cy="0"/>
          </a:xfrm>
          <a:custGeom>
            <a:avLst/>
            <a:gdLst/>
            <a:ahLst/>
            <a:cxnLst/>
            <a:rect l="l" t="t" r="r" b="b"/>
            <a:pathLst>
              <a:path w="951229">
                <a:moveTo>
                  <a:pt x="0" y="0"/>
                </a:moveTo>
                <a:lnTo>
                  <a:pt x="950912" y="0"/>
                </a:lnTo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257800" y="31242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819400" y="3924300"/>
            <a:ext cx="951230" cy="0"/>
          </a:xfrm>
          <a:custGeom>
            <a:avLst/>
            <a:gdLst/>
            <a:ahLst/>
            <a:cxnLst/>
            <a:rect l="l" t="t" r="r" b="b"/>
            <a:pathLst>
              <a:path w="951229">
                <a:moveTo>
                  <a:pt x="0" y="0"/>
                </a:moveTo>
                <a:lnTo>
                  <a:pt x="950912" y="0"/>
                </a:lnTo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819400" y="4762500"/>
            <a:ext cx="951230" cy="0"/>
          </a:xfrm>
          <a:custGeom>
            <a:avLst/>
            <a:gdLst/>
            <a:ahLst/>
            <a:cxnLst/>
            <a:rect l="l" t="t" r="r" b="b"/>
            <a:pathLst>
              <a:path w="951229">
                <a:moveTo>
                  <a:pt x="0" y="0"/>
                </a:moveTo>
                <a:lnTo>
                  <a:pt x="950912" y="0"/>
                </a:lnTo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819400" y="5486400"/>
            <a:ext cx="951230" cy="0"/>
          </a:xfrm>
          <a:custGeom>
            <a:avLst/>
            <a:gdLst/>
            <a:ahLst/>
            <a:cxnLst/>
            <a:rect l="l" t="t" r="r" b="b"/>
            <a:pathLst>
              <a:path w="951229">
                <a:moveTo>
                  <a:pt x="0" y="0"/>
                </a:moveTo>
                <a:lnTo>
                  <a:pt x="950912" y="0"/>
                </a:lnTo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5277643" y="3913908"/>
            <a:ext cx="951230" cy="0"/>
          </a:xfrm>
          <a:custGeom>
            <a:avLst/>
            <a:gdLst/>
            <a:ahLst/>
            <a:cxnLst/>
            <a:rect l="l" t="t" r="r" b="b"/>
            <a:pathLst>
              <a:path w="951229">
                <a:moveTo>
                  <a:pt x="0" y="0"/>
                </a:moveTo>
                <a:lnTo>
                  <a:pt x="950912" y="0"/>
                </a:lnTo>
              </a:path>
            </a:pathLst>
          </a:custGeom>
          <a:ln w="28575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 txBox="1"/>
          <p:nvPr/>
        </p:nvSpPr>
        <p:spPr>
          <a:xfrm>
            <a:off x="1559210" y="95119"/>
            <a:ext cx="6026785" cy="672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0" marR="5080" indent="-1638935">
              <a:lnSpc>
                <a:spcPts val="2590"/>
              </a:lnSpc>
            </a:pPr>
            <a:r>
              <a:rPr sz="2700" b="1" dirty="0">
                <a:solidFill>
                  <a:srgbClr val="10253F"/>
                </a:solidFill>
                <a:latin typeface="Georgia"/>
                <a:cs typeface="Georgia"/>
              </a:rPr>
              <a:t>Pipe</a:t>
            </a:r>
            <a:r>
              <a:rPr sz="2700" b="1" spc="-5" dirty="0">
                <a:solidFill>
                  <a:srgbClr val="10253F"/>
                </a:solidFill>
                <a:latin typeface="Georgia"/>
                <a:cs typeface="Georgia"/>
              </a:rPr>
              <a:t>l</a:t>
            </a:r>
            <a:r>
              <a:rPr sz="2700" b="1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700" b="1" spc="-5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700" b="1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700" b="1" spc="-2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700" b="1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700" b="1" spc="-5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700" b="1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700" b="1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700" b="1" spc="-10" dirty="0">
                <a:solidFill>
                  <a:srgbClr val="10253F"/>
                </a:solidFill>
                <a:latin typeface="Georgia"/>
                <a:cs typeface="Georgia"/>
              </a:rPr>
              <a:t>H</a:t>
            </a:r>
            <a:r>
              <a:rPr sz="2700" b="1" spc="-5" dirty="0">
                <a:solidFill>
                  <a:srgbClr val="10253F"/>
                </a:solidFill>
                <a:latin typeface="Georgia"/>
                <a:cs typeface="Georgia"/>
              </a:rPr>
              <a:t>aza</a:t>
            </a:r>
            <a:r>
              <a:rPr sz="2700" b="1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700" b="1" spc="-5" dirty="0">
                <a:solidFill>
                  <a:srgbClr val="10253F"/>
                </a:solidFill>
                <a:latin typeface="Georgia"/>
                <a:cs typeface="Georgia"/>
              </a:rPr>
              <a:t>dou</a:t>
            </a:r>
            <a:r>
              <a:rPr sz="2700" b="1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700" b="1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700" b="1" spc="-5" dirty="0">
                <a:solidFill>
                  <a:srgbClr val="10253F"/>
                </a:solidFill>
                <a:latin typeface="Georgia"/>
                <a:cs typeface="Georgia"/>
              </a:rPr>
              <a:t>Mat</a:t>
            </a:r>
            <a:r>
              <a:rPr sz="2700" b="1" dirty="0">
                <a:solidFill>
                  <a:srgbClr val="10253F"/>
                </a:solidFill>
                <a:latin typeface="Georgia"/>
                <a:cs typeface="Georgia"/>
              </a:rPr>
              <a:t>eria</a:t>
            </a:r>
            <a:r>
              <a:rPr sz="2700" b="1" spc="-5" dirty="0">
                <a:solidFill>
                  <a:srgbClr val="10253F"/>
                </a:solidFill>
                <a:latin typeface="Georgia"/>
                <a:cs typeface="Georgia"/>
              </a:rPr>
              <a:t>l</a:t>
            </a:r>
            <a:r>
              <a:rPr sz="2700" b="1" dirty="0">
                <a:solidFill>
                  <a:srgbClr val="10253F"/>
                </a:solidFill>
                <a:latin typeface="Georgia"/>
                <a:cs typeface="Georgia"/>
              </a:rPr>
              <a:t>s </a:t>
            </a:r>
            <a:r>
              <a:rPr sz="2700" b="1" spc="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700" b="1" spc="-5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700" b="1" spc="5" dirty="0">
                <a:solidFill>
                  <a:srgbClr val="10253F"/>
                </a:solidFill>
                <a:latin typeface="Georgia"/>
                <a:cs typeface="Georgia"/>
              </a:rPr>
              <a:t>mi</a:t>
            </a:r>
            <a:r>
              <a:rPr sz="2700" b="1" spc="-5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700" b="1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700" b="1" spc="-1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700" b="1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700" b="1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700" b="1" spc="-5" dirty="0">
                <a:solidFill>
                  <a:srgbClr val="10253F"/>
                </a:solidFill>
                <a:latin typeface="Georgia"/>
                <a:cs typeface="Georgia"/>
              </a:rPr>
              <a:t>at</a:t>
            </a:r>
            <a:r>
              <a:rPr sz="2700" b="1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700" b="1" spc="-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700" b="1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431036" y="821436"/>
            <a:ext cx="6891527" cy="3764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 txBox="1"/>
          <p:nvPr/>
        </p:nvSpPr>
        <p:spPr>
          <a:xfrm>
            <a:off x="3125597" y="930696"/>
            <a:ext cx="350266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T)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4723" y="332231"/>
            <a:ext cx="3691127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458" rIns="0" bIns="0" rtlCol="0">
            <a:spAutoFit/>
          </a:bodyPr>
          <a:lstStyle/>
          <a:p>
            <a:pPr marL="2244725">
              <a:lnSpc>
                <a:spcPts val="5250"/>
              </a:lnSpc>
            </a:pPr>
            <a:r>
              <a:rPr sz="4400" b="0" spc="-5" dirty="0">
                <a:solidFill>
                  <a:srgbClr val="17375E"/>
                </a:solidFill>
                <a:latin typeface="Georgia"/>
                <a:cs typeface="Georgia"/>
              </a:rPr>
              <a:t>T</a:t>
            </a:r>
            <a:r>
              <a:rPr sz="4400" b="0" spc="5" dirty="0">
                <a:solidFill>
                  <a:srgbClr val="17375E"/>
                </a:solidFill>
                <a:latin typeface="Georgia"/>
                <a:cs typeface="Georgia"/>
              </a:rPr>
              <a:t>h</a:t>
            </a:r>
            <a:r>
              <a:rPr sz="4400" b="0" dirty="0">
                <a:solidFill>
                  <a:srgbClr val="17375E"/>
                </a:solidFill>
                <a:latin typeface="Georgia"/>
                <a:cs typeface="Georgia"/>
              </a:rPr>
              <a:t>e</a:t>
            </a:r>
            <a:r>
              <a:rPr sz="4400" b="0" spc="-10" dirty="0">
                <a:solidFill>
                  <a:srgbClr val="17375E"/>
                </a:solidFill>
                <a:latin typeface="Georgia"/>
                <a:cs typeface="Georgia"/>
              </a:rPr>
              <a:t> </a:t>
            </a:r>
            <a:r>
              <a:rPr sz="4400" b="0" dirty="0">
                <a:solidFill>
                  <a:srgbClr val="17375E"/>
                </a:solidFill>
                <a:latin typeface="Georgia"/>
                <a:cs typeface="Georgia"/>
              </a:rPr>
              <a:t>R</a:t>
            </a:r>
            <a:r>
              <a:rPr sz="4400" b="0" spc="-5" dirty="0">
                <a:solidFill>
                  <a:srgbClr val="17375E"/>
                </a:solidFill>
                <a:latin typeface="Georgia"/>
                <a:cs typeface="Georgia"/>
              </a:rPr>
              <a:t>e</a:t>
            </a:r>
            <a:r>
              <a:rPr sz="4400" b="0" dirty="0">
                <a:solidFill>
                  <a:srgbClr val="17375E"/>
                </a:solidFill>
                <a:latin typeface="Georgia"/>
                <a:cs typeface="Georgia"/>
              </a:rPr>
              <a:t>l</a:t>
            </a:r>
            <a:r>
              <a:rPr sz="4400" b="0" spc="-5" dirty="0">
                <a:solidFill>
                  <a:srgbClr val="17375E"/>
                </a:solidFill>
                <a:latin typeface="Georgia"/>
                <a:cs typeface="Georgia"/>
              </a:rPr>
              <a:t>e</a:t>
            </a:r>
            <a:r>
              <a:rPr sz="4400" b="0" dirty="0">
                <a:solidFill>
                  <a:srgbClr val="17375E"/>
                </a:solidFill>
                <a:latin typeface="Georgia"/>
                <a:cs typeface="Georgia"/>
              </a:rPr>
              <a:t>a</a:t>
            </a:r>
            <a:r>
              <a:rPr sz="4400" b="0" spc="5" dirty="0">
                <a:solidFill>
                  <a:srgbClr val="17375E"/>
                </a:solidFill>
                <a:latin typeface="Georgia"/>
                <a:cs typeface="Georgia"/>
              </a:rPr>
              <a:t>s</a:t>
            </a:r>
            <a:r>
              <a:rPr sz="4400" b="0" dirty="0">
                <a:solidFill>
                  <a:srgbClr val="17375E"/>
                </a:solidFill>
                <a:latin typeface="Georgia"/>
                <a:cs typeface="Georgia"/>
              </a:rPr>
              <a:t>e</a:t>
            </a:r>
            <a:endParaRPr sz="4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90758"/>
            <a:ext cx="7812405" cy="386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18465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Georgia"/>
                <a:cs typeface="Georgia"/>
              </a:rPr>
              <a:t>T</a:t>
            </a:r>
            <a:r>
              <a:rPr sz="3000" spc="5" dirty="0">
                <a:latin typeface="Georgia"/>
                <a:cs typeface="Georgia"/>
              </a:rPr>
              <a:t>h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spc="-10" dirty="0">
                <a:latin typeface="Georgia"/>
                <a:cs typeface="Georgia"/>
              </a:rPr>
              <a:t>P</a:t>
            </a:r>
            <a:r>
              <a:rPr sz="3000" dirty="0">
                <a:latin typeface="Georgia"/>
                <a:cs typeface="Georgia"/>
              </a:rPr>
              <a:t>op</a:t>
            </a:r>
            <a:r>
              <a:rPr sz="3000" spc="5" dirty="0">
                <a:latin typeface="Georgia"/>
                <a:cs typeface="Georgia"/>
              </a:rPr>
              <a:t>l</a:t>
            </a:r>
            <a:r>
              <a:rPr sz="3000" dirty="0">
                <a:latin typeface="Georgia"/>
                <a:cs typeface="Georgia"/>
              </a:rPr>
              <a:t>ar</a:t>
            </a:r>
            <a:r>
              <a:rPr sz="3000" spc="-10" dirty="0">
                <a:latin typeface="Georgia"/>
                <a:cs typeface="Georgia"/>
              </a:rPr>
              <a:t> P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pe</a:t>
            </a:r>
            <a:r>
              <a:rPr sz="3000" spc="5" dirty="0">
                <a:latin typeface="Georgia"/>
                <a:cs typeface="Georgia"/>
              </a:rPr>
              <a:t>l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ne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up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u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ed on </a:t>
            </a:r>
            <a:r>
              <a:rPr sz="3000" spc="-5" dirty="0">
                <a:latin typeface="Georgia"/>
                <a:cs typeface="Georgia"/>
              </a:rPr>
              <a:t>Sat</a:t>
            </a:r>
            <a:r>
              <a:rPr sz="3000" dirty="0">
                <a:latin typeface="Georgia"/>
                <a:cs typeface="Georgia"/>
              </a:rPr>
              <a:t>u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spc="5" dirty="0">
                <a:latin typeface="Georgia"/>
                <a:cs typeface="Georgia"/>
              </a:rPr>
              <a:t>d</a:t>
            </a:r>
            <a:r>
              <a:rPr sz="3000" dirty="0">
                <a:latin typeface="Georgia"/>
                <a:cs typeface="Georgia"/>
              </a:rPr>
              <a:t>ay </a:t>
            </a:r>
            <a:r>
              <a:rPr sz="3000" spc="-10" dirty="0">
                <a:latin typeface="Georgia"/>
                <a:cs typeface="Georgia"/>
              </a:rPr>
              <a:t>J</a:t>
            </a:r>
            <a:r>
              <a:rPr sz="3000" dirty="0">
                <a:latin typeface="Georgia"/>
                <a:cs typeface="Georgia"/>
              </a:rPr>
              <a:t>anua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y</a:t>
            </a:r>
            <a:r>
              <a:rPr sz="3000" spc="-5" dirty="0">
                <a:latin typeface="Georgia"/>
                <a:cs typeface="Georgia"/>
              </a:rPr>
              <a:t> </a:t>
            </a:r>
            <a:r>
              <a:rPr sz="3000" spc="-10" dirty="0">
                <a:latin typeface="Georgia"/>
                <a:cs typeface="Georgia"/>
              </a:rPr>
              <a:t>1</a:t>
            </a:r>
            <a:r>
              <a:rPr sz="3000" spc="5" dirty="0">
                <a:latin typeface="Georgia"/>
                <a:cs typeface="Georgia"/>
              </a:rPr>
              <a:t>7</a:t>
            </a:r>
            <a:r>
              <a:rPr sz="3000" dirty="0">
                <a:latin typeface="Georgia"/>
                <a:cs typeface="Georgia"/>
              </a:rPr>
              <a:t>,</a:t>
            </a:r>
            <a:r>
              <a:rPr sz="3000" spc="1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2</a:t>
            </a:r>
            <a:r>
              <a:rPr sz="3000" spc="-10" dirty="0">
                <a:latin typeface="Georgia"/>
                <a:cs typeface="Georgia"/>
              </a:rPr>
              <a:t>01</a:t>
            </a:r>
            <a:r>
              <a:rPr sz="3000" dirty="0">
                <a:latin typeface="Georgia"/>
                <a:cs typeface="Georgia"/>
              </a:rPr>
              <a:t>5, sp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spc="5" dirty="0">
                <a:latin typeface="Georgia"/>
                <a:cs typeface="Georgia"/>
              </a:rPr>
              <a:t>ll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ng</a:t>
            </a:r>
            <a:r>
              <a:rPr sz="3000" spc="-10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app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o</a:t>
            </a:r>
            <a:r>
              <a:rPr sz="3000" spc="-5" dirty="0">
                <a:latin typeface="Georgia"/>
                <a:cs typeface="Georgia"/>
              </a:rPr>
              <a:t>xim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5" dirty="0">
                <a:latin typeface="Georgia"/>
                <a:cs typeface="Georgia"/>
              </a:rPr>
              <a:t>l</a:t>
            </a:r>
            <a:r>
              <a:rPr sz="3000" dirty="0">
                <a:latin typeface="Georgia"/>
                <a:cs typeface="Georgia"/>
              </a:rPr>
              <a:t>y 3</a:t>
            </a:r>
            <a:r>
              <a:rPr sz="3000" spc="-10" dirty="0">
                <a:latin typeface="Georgia"/>
                <a:cs typeface="Georgia"/>
              </a:rPr>
              <a:t>0,00</a:t>
            </a:r>
            <a:r>
              <a:rPr sz="3000" dirty="0">
                <a:latin typeface="Georgia"/>
                <a:cs typeface="Georgia"/>
              </a:rPr>
              <a:t>0 </a:t>
            </a:r>
            <a:r>
              <a:rPr sz="3000" spc="-5" dirty="0">
                <a:latin typeface="Georgia"/>
                <a:cs typeface="Georgia"/>
              </a:rPr>
              <a:t>g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5" dirty="0">
                <a:latin typeface="Georgia"/>
                <a:cs typeface="Georgia"/>
              </a:rPr>
              <a:t>ll</a:t>
            </a:r>
            <a:r>
              <a:rPr sz="3000" dirty="0">
                <a:latin typeface="Georgia"/>
                <a:cs typeface="Georgia"/>
              </a:rPr>
              <a:t>ons</a:t>
            </a:r>
            <a:r>
              <a:rPr sz="3000" spc="-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of</a:t>
            </a:r>
            <a:r>
              <a:rPr sz="3000" spc="-10" dirty="0">
                <a:latin typeface="Georgia"/>
                <a:cs typeface="Georgia"/>
              </a:rPr>
              <a:t> </a:t>
            </a:r>
            <a:r>
              <a:rPr sz="3000" spc="5" dirty="0">
                <a:latin typeface="Georgia"/>
                <a:cs typeface="Georgia"/>
              </a:rPr>
              <a:t>c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u</a:t>
            </a:r>
            <a:r>
              <a:rPr sz="3000" spc="5" dirty="0">
                <a:latin typeface="Georgia"/>
                <a:cs typeface="Georgia"/>
              </a:rPr>
              <a:t>d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o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l 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n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o 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spc="5" dirty="0">
                <a:latin typeface="Georgia"/>
                <a:cs typeface="Georgia"/>
              </a:rPr>
              <a:t>h</a:t>
            </a:r>
            <a:r>
              <a:rPr sz="3000" dirty="0">
                <a:latin typeface="Georgia"/>
                <a:cs typeface="Georgia"/>
              </a:rPr>
              <a:t>e Ye</a:t>
            </a:r>
            <a:r>
              <a:rPr sz="3000" spc="5" dirty="0">
                <a:latin typeface="Georgia"/>
                <a:cs typeface="Georgia"/>
              </a:rPr>
              <a:t>ll</a:t>
            </a:r>
            <a:r>
              <a:rPr sz="3000" dirty="0">
                <a:latin typeface="Georgia"/>
                <a:cs typeface="Georgia"/>
              </a:rPr>
              <a:t>o</a:t>
            </a:r>
            <a:r>
              <a:rPr sz="3000" spc="-5" dirty="0">
                <a:latin typeface="Georgia"/>
                <a:cs typeface="Georgia"/>
              </a:rPr>
              <a:t>wst</a:t>
            </a:r>
            <a:r>
              <a:rPr sz="3000" dirty="0">
                <a:latin typeface="Georgia"/>
                <a:cs typeface="Georgia"/>
              </a:rPr>
              <a:t>one 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spc="-5" dirty="0">
                <a:latin typeface="Georgia"/>
                <a:cs typeface="Georgia"/>
              </a:rPr>
              <a:t>iv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.</a:t>
            </a:r>
          </a:p>
          <a:p>
            <a:pPr>
              <a:lnSpc>
                <a:spcPct val="100000"/>
              </a:lnSpc>
              <a:spcBef>
                <a:spcPts val="41"/>
              </a:spcBef>
              <a:buFont typeface="Arial"/>
              <a:buChar char="•"/>
            </a:pPr>
            <a:endParaRPr sz="37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80"/>
              </a:lnSpc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Georgia"/>
                <a:cs typeface="Georgia"/>
              </a:rPr>
              <a:t>F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n</a:t>
            </a:r>
            <a:r>
              <a:rPr sz="3000" spc="5" dirty="0">
                <a:latin typeface="Georgia"/>
                <a:cs typeface="Georgia"/>
              </a:rPr>
              <a:t>d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n</a:t>
            </a:r>
            <a:r>
              <a:rPr sz="3000" spc="-5" dirty="0">
                <a:latin typeface="Georgia"/>
                <a:cs typeface="Georgia"/>
              </a:rPr>
              <a:t>g</a:t>
            </a:r>
            <a:r>
              <a:rPr sz="3000" dirty="0">
                <a:latin typeface="Georgia"/>
                <a:cs typeface="Georgia"/>
              </a:rPr>
              <a:t>s</a:t>
            </a:r>
            <a:r>
              <a:rPr sz="3000" spc="-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s</a:t>
            </a:r>
            <a:r>
              <a:rPr sz="3000" spc="5" dirty="0">
                <a:latin typeface="Georgia"/>
                <a:cs typeface="Georgia"/>
              </a:rPr>
              <a:t>h</a:t>
            </a:r>
            <a:r>
              <a:rPr sz="3000" dirty="0">
                <a:latin typeface="Georgia"/>
                <a:cs typeface="Georgia"/>
              </a:rPr>
              <a:t>ow</a:t>
            </a:r>
            <a:r>
              <a:rPr sz="3000" spc="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spc="5" dirty="0">
                <a:latin typeface="Georgia"/>
                <a:cs typeface="Georgia"/>
              </a:rPr>
              <a:t>h</a:t>
            </a:r>
            <a:r>
              <a:rPr sz="3000" dirty="0">
                <a:latin typeface="Georgia"/>
                <a:cs typeface="Georgia"/>
              </a:rPr>
              <a:t>at</a:t>
            </a:r>
            <a:r>
              <a:rPr sz="3000" spc="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spc="5" dirty="0">
                <a:latin typeface="Georgia"/>
                <a:cs typeface="Georgia"/>
              </a:rPr>
              <a:t>h</a:t>
            </a:r>
            <a:r>
              <a:rPr sz="3000" dirty="0">
                <a:latin typeface="Georgia"/>
                <a:cs typeface="Georgia"/>
              </a:rPr>
              <a:t>e p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pe </a:t>
            </a:r>
            <a:r>
              <a:rPr sz="3000" spc="-5" dirty="0">
                <a:latin typeface="Georgia"/>
                <a:cs typeface="Georgia"/>
              </a:rPr>
              <a:t>w</a:t>
            </a:r>
            <a:r>
              <a:rPr sz="3000" dirty="0">
                <a:latin typeface="Georgia"/>
                <a:cs typeface="Georgia"/>
              </a:rPr>
              <a:t>as</a:t>
            </a:r>
            <a:r>
              <a:rPr sz="3000" spc="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5" dirty="0">
                <a:latin typeface="Georgia"/>
                <a:cs typeface="Georgia"/>
              </a:rPr>
              <a:t>x</a:t>
            </a:r>
            <a:r>
              <a:rPr sz="3000" dirty="0">
                <a:latin typeface="Georgia"/>
                <a:cs typeface="Georgia"/>
              </a:rPr>
              <a:t>posed</a:t>
            </a:r>
            <a:r>
              <a:rPr sz="3000" spc="-1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n 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spc="5" dirty="0">
                <a:latin typeface="Georgia"/>
                <a:cs typeface="Georgia"/>
              </a:rPr>
              <a:t>h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10" dirty="0">
                <a:latin typeface="Georgia"/>
                <a:cs typeface="Georgia"/>
              </a:rPr>
              <a:t> 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spc="-5" dirty="0">
                <a:latin typeface="Georgia"/>
                <a:cs typeface="Georgia"/>
              </a:rPr>
              <a:t>iv</a:t>
            </a:r>
            <a:r>
              <a:rPr sz="3000" dirty="0">
                <a:latin typeface="Georgia"/>
                <a:cs typeface="Georgia"/>
              </a:rPr>
              <a:t>er</a:t>
            </a:r>
            <a:r>
              <a:rPr sz="3000" spc="-1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f</a:t>
            </a:r>
            <a:r>
              <a:rPr sz="3000" dirty="0">
                <a:latin typeface="Georgia"/>
                <a:cs typeface="Georgia"/>
              </a:rPr>
              <a:t>o</a:t>
            </a:r>
            <a:r>
              <a:rPr sz="3000" spc="5" dirty="0">
                <a:latin typeface="Georgia"/>
                <a:cs typeface="Georgia"/>
              </a:rPr>
              <a:t>ll</a:t>
            </a:r>
            <a:r>
              <a:rPr sz="3000" dirty="0">
                <a:latin typeface="Georgia"/>
                <a:cs typeface="Georgia"/>
              </a:rPr>
              <a:t>o</a:t>
            </a:r>
            <a:r>
              <a:rPr sz="3000" spc="-5" dirty="0">
                <a:latin typeface="Georgia"/>
                <a:cs typeface="Georgia"/>
              </a:rPr>
              <a:t>wi</a:t>
            </a:r>
            <a:r>
              <a:rPr sz="3000" dirty="0">
                <a:latin typeface="Georgia"/>
                <a:cs typeface="Georgia"/>
              </a:rPr>
              <a:t>ng</a:t>
            </a:r>
            <a:r>
              <a:rPr sz="3000" spc="-20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an</a:t>
            </a:r>
            <a:r>
              <a:rPr sz="3000" spc="1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spc="5" dirty="0">
                <a:latin typeface="Georgia"/>
                <a:cs typeface="Georgia"/>
              </a:rPr>
              <a:t>c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spc="5" dirty="0">
                <a:latin typeface="Georgia"/>
                <a:cs typeface="Georgia"/>
              </a:rPr>
              <a:t>d</a:t>
            </a:r>
            <a:r>
              <a:rPr sz="3000" dirty="0">
                <a:latin typeface="Georgia"/>
                <a:cs typeface="Georgia"/>
              </a:rPr>
              <a:t>am</a:t>
            </a:r>
            <a:r>
              <a:rPr sz="3000" spc="-10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5" dirty="0">
                <a:latin typeface="Georgia"/>
                <a:cs typeface="Georgia"/>
              </a:rPr>
              <a:t>v</a:t>
            </a:r>
            <a:r>
              <a:rPr sz="3000" dirty="0">
                <a:latin typeface="Georgia"/>
                <a:cs typeface="Georgia"/>
              </a:rPr>
              <a:t>ent</a:t>
            </a:r>
            <a:r>
              <a:rPr sz="3000" spc="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n 2</a:t>
            </a:r>
            <a:r>
              <a:rPr sz="3000" spc="-10" dirty="0">
                <a:latin typeface="Georgia"/>
                <a:cs typeface="Georgia"/>
              </a:rPr>
              <a:t>01</a:t>
            </a:r>
            <a:r>
              <a:rPr sz="3000" spc="-5" dirty="0">
                <a:latin typeface="Georgia"/>
                <a:cs typeface="Georgia"/>
              </a:rPr>
              <a:t>4. </a:t>
            </a:r>
            <a:r>
              <a:rPr sz="3000" dirty="0">
                <a:latin typeface="Georgia"/>
                <a:cs typeface="Georgia"/>
              </a:rPr>
              <a:t>T</a:t>
            </a:r>
            <a:r>
              <a:rPr sz="3000" spc="5" dirty="0">
                <a:latin typeface="Georgia"/>
                <a:cs typeface="Georgia"/>
              </a:rPr>
              <a:t>h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s</a:t>
            </a:r>
            <a:r>
              <a:rPr sz="3000" spc="-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p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pe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5" dirty="0">
                <a:latin typeface="Georgia"/>
                <a:cs typeface="Georgia"/>
              </a:rPr>
              <a:t>x</a:t>
            </a:r>
            <a:r>
              <a:rPr sz="3000" dirty="0">
                <a:latin typeface="Georgia"/>
                <a:cs typeface="Georgia"/>
              </a:rPr>
              <a:t>posu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e </a:t>
            </a:r>
            <a:r>
              <a:rPr sz="3000" spc="-5" dirty="0">
                <a:latin typeface="Georgia"/>
                <a:cs typeface="Georgia"/>
              </a:rPr>
              <a:t>w</a:t>
            </a:r>
            <a:r>
              <a:rPr sz="3000" dirty="0">
                <a:latin typeface="Georgia"/>
                <a:cs typeface="Georgia"/>
              </a:rPr>
              <a:t>ent</a:t>
            </a:r>
            <a:r>
              <a:rPr sz="3000" spc="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un</a:t>
            </a:r>
            <a:r>
              <a:rPr sz="3000" spc="5" dirty="0">
                <a:latin typeface="Georgia"/>
                <a:cs typeface="Georgia"/>
              </a:rPr>
              <a:t>d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e</a:t>
            </a:r>
            <a:r>
              <a:rPr sz="3000" spc="5" dirty="0">
                <a:latin typeface="Georgia"/>
                <a:cs typeface="Georgia"/>
              </a:rPr>
              <a:t>c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ed</a:t>
            </a:r>
            <a:r>
              <a:rPr sz="3000" spc="-1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a</a:t>
            </a:r>
            <a:r>
              <a:rPr sz="3000" dirty="0">
                <a:latin typeface="Georgia"/>
                <a:cs typeface="Georgia"/>
              </a:rPr>
              <a:t>nd 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spc="5" dirty="0">
                <a:latin typeface="Georgia"/>
                <a:cs typeface="Georgia"/>
              </a:rPr>
              <a:t>h</a:t>
            </a:r>
            <a:r>
              <a:rPr sz="3000" dirty="0">
                <a:latin typeface="Georgia"/>
                <a:cs typeface="Georgia"/>
              </a:rPr>
              <a:t>e </a:t>
            </a:r>
            <a:r>
              <a:rPr sz="3000" spc="5" dirty="0">
                <a:latin typeface="Georgia"/>
                <a:cs typeface="Georgia"/>
              </a:rPr>
              <a:t>l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ne </a:t>
            </a:r>
            <a:r>
              <a:rPr sz="3000" spc="-5" dirty="0">
                <a:latin typeface="Georgia"/>
                <a:cs typeface="Georgia"/>
              </a:rPr>
              <a:t>f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spc="5" dirty="0">
                <a:latin typeface="Georgia"/>
                <a:cs typeface="Georgia"/>
              </a:rPr>
              <a:t>l</a:t>
            </a:r>
            <a:r>
              <a:rPr sz="3000" dirty="0">
                <a:latin typeface="Georgia"/>
                <a:cs typeface="Georgia"/>
              </a:rPr>
              <a:t>ed </a:t>
            </a:r>
            <a:r>
              <a:rPr sz="3000" spc="5" dirty="0">
                <a:latin typeface="Georgia"/>
                <a:cs typeface="Georgia"/>
              </a:rPr>
              <a:t>d</a:t>
            </a:r>
            <a:r>
              <a:rPr sz="3000" dirty="0">
                <a:latin typeface="Georgia"/>
                <a:cs typeface="Georgia"/>
              </a:rPr>
              <a:t>ue 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o </a:t>
            </a:r>
            <a:r>
              <a:rPr sz="3000" spc="-5" dirty="0">
                <a:latin typeface="Georgia"/>
                <a:cs typeface="Georgia"/>
              </a:rPr>
              <a:t>w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-5" dirty="0">
                <a:latin typeface="Georgia"/>
                <a:cs typeface="Georgia"/>
              </a:rPr>
              <a:t>t</a:t>
            </a:r>
            <a:r>
              <a:rPr sz="3000" dirty="0">
                <a:latin typeface="Georgia"/>
                <a:cs typeface="Georgia"/>
              </a:rPr>
              <a:t>er </a:t>
            </a:r>
            <a:r>
              <a:rPr sz="3000" spc="-5" dirty="0">
                <a:latin typeface="Georgia"/>
                <a:cs typeface="Georgia"/>
              </a:rPr>
              <a:t>i</a:t>
            </a:r>
            <a:r>
              <a:rPr sz="3000" dirty="0">
                <a:latin typeface="Georgia"/>
                <a:cs typeface="Georgia"/>
              </a:rPr>
              <a:t>n</a:t>
            </a:r>
            <a:r>
              <a:rPr sz="3000" spc="5" dirty="0">
                <a:latin typeface="Georgia"/>
                <a:cs typeface="Georgia"/>
              </a:rPr>
              <a:t>d</a:t>
            </a:r>
            <a:r>
              <a:rPr sz="3000" dirty="0">
                <a:latin typeface="Georgia"/>
                <a:cs typeface="Georgia"/>
              </a:rPr>
              <a:t>u</a:t>
            </a:r>
            <a:r>
              <a:rPr sz="3000" spc="5" dirty="0">
                <a:latin typeface="Georgia"/>
                <a:cs typeface="Georgia"/>
              </a:rPr>
              <a:t>c</a:t>
            </a:r>
            <a:r>
              <a:rPr sz="3000" dirty="0">
                <a:latin typeface="Georgia"/>
                <a:cs typeface="Georgia"/>
              </a:rPr>
              <a:t>ed</a:t>
            </a:r>
            <a:r>
              <a:rPr sz="3000" spc="-1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f</a:t>
            </a:r>
            <a:r>
              <a:rPr sz="3000" dirty="0">
                <a:latin typeface="Georgia"/>
                <a:cs typeface="Georgia"/>
              </a:rPr>
              <a:t>o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spc="5" dirty="0">
                <a:latin typeface="Georgia"/>
                <a:cs typeface="Georgia"/>
              </a:rPr>
              <a:t>c</a:t>
            </a:r>
            <a:r>
              <a:rPr sz="3000" dirty="0">
                <a:latin typeface="Georgia"/>
                <a:cs typeface="Georgia"/>
              </a:rPr>
              <a:t>es</a:t>
            </a:r>
            <a:r>
              <a:rPr sz="3000" spc="-5" dirty="0">
                <a:latin typeface="Georgia"/>
                <a:cs typeface="Georgia"/>
              </a:rPr>
              <a:t> </a:t>
            </a:r>
            <a:r>
              <a:rPr sz="3000" dirty="0">
                <a:latin typeface="Georgia"/>
                <a:cs typeface="Georgia"/>
              </a:rPr>
              <a:t>&amp; </a:t>
            </a:r>
            <a:r>
              <a:rPr sz="3000" spc="-5" dirty="0">
                <a:latin typeface="Georgia"/>
                <a:cs typeface="Georgia"/>
              </a:rPr>
              <a:t>vi</a:t>
            </a:r>
            <a:r>
              <a:rPr sz="3000" dirty="0">
                <a:latin typeface="Georgia"/>
                <a:cs typeface="Georgia"/>
              </a:rPr>
              <a:t>b</a:t>
            </a:r>
            <a:r>
              <a:rPr sz="3000" spc="-10" dirty="0">
                <a:latin typeface="Georgia"/>
                <a:cs typeface="Georgia"/>
              </a:rPr>
              <a:t>r</a:t>
            </a:r>
            <a:r>
              <a:rPr sz="3000" dirty="0">
                <a:latin typeface="Georgia"/>
                <a:cs typeface="Georgia"/>
              </a:rPr>
              <a:t>a</a:t>
            </a:r>
            <a:r>
              <a:rPr sz="3000" spc="-5" dirty="0">
                <a:latin typeface="Georgia"/>
                <a:cs typeface="Georgia"/>
              </a:rPr>
              <a:t>ti</a:t>
            </a:r>
            <a:r>
              <a:rPr sz="3000" dirty="0">
                <a:latin typeface="Georgia"/>
                <a:cs typeface="Georgia"/>
              </a:rPr>
              <a:t>ons.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368" rIns="0" bIns="0" rtlCol="0">
            <a:spAutoFit/>
          </a:bodyPr>
          <a:lstStyle/>
          <a:p>
            <a:pPr marL="29845">
              <a:lnSpc>
                <a:spcPct val="100000"/>
              </a:lnSpc>
            </a:pPr>
            <a:r>
              <a:rPr spc="-30" dirty="0">
                <a:solidFill>
                  <a:srgbClr val="1F497D"/>
                </a:solidFill>
                <a:latin typeface="Georgia"/>
                <a:cs typeface="Georgia"/>
              </a:rPr>
              <a:t>Y</a:t>
            </a:r>
            <a:r>
              <a:rPr spc="-35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pc="-20" dirty="0">
                <a:solidFill>
                  <a:srgbClr val="1F497D"/>
                </a:solidFill>
                <a:latin typeface="Georgia"/>
                <a:cs typeface="Georgia"/>
              </a:rPr>
              <a:t>llo</a:t>
            </a:r>
            <a:r>
              <a:rPr spc="-40" dirty="0">
                <a:solidFill>
                  <a:srgbClr val="1F497D"/>
                </a:solidFill>
                <a:latin typeface="Georgia"/>
                <a:cs typeface="Georgia"/>
              </a:rPr>
              <a:t>w</a:t>
            </a:r>
            <a:r>
              <a:rPr spc="-25" dirty="0">
                <a:solidFill>
                  <a:srgbClr val="1F497D"/>
                </a:solidFill>
                <a:latin typeface="Georgia"/>
                <a:cs typeface="Georgia"/>
              </a:rPr>
              <a:t>st</a:t>
            </a:r>
            <a:r>
              <a:rPr spc="-30" dirty="0">
                <a:solidFill>
                  <a:srgbClr val="1F497D"/>
                </a:solidFill>
                <a:latin typeface="Georgia"/>
                <a:cs typeface="Georgia"/>
              </a:rPr>
              <a:t>one</a:t>
            </a:r>
            <a:r>
              <a:rPr spc="-1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pc="-30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pc="-20" dirty="0">
                <a:solidFill>
                  <a:srgbClr val="1F497D"/>
                </a:solidFill>
                <a:latin typeface="Georgia"/>
                <a:cs typeface="Georgia"/>
              </a:rPr>
              <a:t>iv</a:t>
            </a:r>
            <a:r>
              <a:rPr spc="-35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pc="-25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pc="-1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pc="-30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pc="-35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pc="-25" dirty="0">
                <a:solidFill>
                  <a:srgbClr val="1F497D"/>
                </a:solidFill>
                <a:latin typeface="Georgia"/>
                <a:cs typeface="Georgia"/>
              </a:rPr>
              <a:t>s</a:t>
            </a:r>
            <a:r>
              <a:rPr spc="-35" dirty="0">
                <a:solidFill>
                  <a:srgbClr val="1F497D"/>
                </a:solidFill>
                <a:latin typeface="Georgia"/>
                <a:cs typeface="Georgia"/>
              </a:rPr>
              <a:t>p</a:t>
            </a:r>
            <a:r>
              <a:rPr spc="-25" dirty="0">
                <a:solidFill>
                  <a:srgbClr val="1F497D"/>
                </a:solidFill>
                <a:latin typeface="Georgia"/>
                <a:cs typeface="Georgia"/>
              </a:rPr>
              <a:t>onse</a:t>
            </a:r>
          </a:p>
          <a:p>
            <a:pPr marL="82550">
              <a:lnSpc>
                <a:spcPct val="100000"/>
              </a:lnSpc>
              <a:spcBef>
                <a:spcPts val="70"/>
              </a:spcBef>
            </a:pP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Wo</a:t>
            </a:r>
            <a:r>
              <a:rPr sz="1600" b="0" spc="-20" dirty="0">
                <a:solidFill>
                  <a:srgbClr val="000000"/>
                </a:solidFill>
                <a:latin typeface="Georgia"/>
                <a:cs typeface="Georgia"/>
              </a:rPr>
              <a:t>r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ke</a:t>
            </a:r>
            <a:r>
              <a:rPr sz="1600" b="0" spc="-20" dirty="0">
                <a:solidFill>
                  <a:srgbClr val="000000"/>
                </a:solidFill>
                <a:latin typeface="Georgia"/>
                <a:cs typeface="Georgia"/>
              </a:rPr>
              <a:t>r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s</a:t>
            </a:r>
            <a:r>
              <a:rPr sz="1600" b="0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b="0" spc="-20" dirty="0">
                <a:solidFill>
                  <a:srgbClr val="000000"/>
                </a:solidFill>
                <a:latin typeface="Georgia"/>
                <a:cs typeface="Georgia"/>
              </a:rPr>
              <a:t>r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ec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o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ve</a:t>
            </a:r>
            <a:r>
              <a:rPr sz="1600" b="0" spc="-20" dirty="0">
                <a:solidFill>
                  <a:srgbClr val="000000"/>
                </a:solidFill>
                <a:latin typeface="Georgia"/>
                <a:cs typeface="Georgia"/>
              </a:rPr>
              <a:t>r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e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d</a:t>
            </a:r>
            <a:r>
              <a:rPr sz="1600" b="0" spc="5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a</a:t>
            </a:r>
            <a:r>
              <a:rPr sz="1600" b="0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tot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a</a:t>
            </a:r>
            <a:r>
              <a:rPr sz="1600" b="0" spc="-5" dirty="0">
                <a:solidFill>
                  <a:srgbClr val="000000"/>
                </a:solidFill>
                <a:latin typeface="Georgia"/>
                <a:cs typeface="Georgia"/>
              </a:rPr>
              <a:t>l</a:t>
            </a:r>
            <a:r>
              <a:rPr sz="1600" b="0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of</a:t>
            </a:r>
            <a:r>
              <a:rPr sz="1600" b="0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1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,7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2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2</a:t>
            </a:r>
            <a:r>
              <a:rPr sz="1600" b="0" spc="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g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all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on</a:t>
            </a:r>
            <a:r>
              <a:rPr sz="1600" b="0" spc="-20" dirty="0">
                <a:solidFill>
                  <a:srgbClr val="000000"/>
                </a:solidFill>
                <a:latin typeface="Georgia"/>
                <a:cs typeface="Georgia"/>
              </a:rPr>
              <a:t>s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/4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1</a:t>
            </a:r>
            <a:r>
              <a:rPr sz="1600" b="0" spc="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BBL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s</a:t>
            </a:r>
            <a:r>
              <a:rPr sz="1600" b="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of</a:t>
            </a:r>
            <a:r>
              <a:rPr sz="1600" b="0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oil</a:t>
            </a:r>
            <a:r>
              <a:rPr sz="1600" b="0" spc="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f</a:t>
            </a:r>
            <a:r>
              <a:rPr sz="1600" b="0" spc="-20" dirty="0">
                <a:solidFill>
                  <a:srgbClr val="000000"/>
                </a:solidFill>
                <a:latin typeface="Georgia"/>
                <a:cs typeface="Georgia"/>
              </a:rPr>
              <a:t>r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om</a:t>
            </a:r>
            <a:r>
              <a:rPr sz="1600" b="0" spc="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t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h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e</a:t>
            </a:r>
            <a:r>
              <a:rPr sz="1600" b="0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Georgia"/>
                <a:cs typeface="Georgia"/>
              </a:rPr>
              <a:t>i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ce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d</a:t>
            </a:r>
            <a:r>
              <a:rPr sz="1600" b="0" spc="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o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ve</a:t>
            </a:r>
            <a:r>
              <a:rPr sz="1600" b="0" spc="-10" dirty="0">
                <a:solidFill>
                  <a:srgbClr val="000000"/>
                </a:solidFill>
                <a:latin typeface="Georgia"/>
                <a:cs typeface="Georgia"/>
              </a:rPr>
              <a:t>r</a:t>
            </a:r>
            <a:r>
              <a:rPr sz="1600" b="0" spc="1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1600" b="0" spc="-20" dirty="0">
                <a:solidFill>
                  <a:srgbClr val="000000"/>
                </a:solidFill>
                <a:latin typeface="Georgia"/>
                <a:cs typeface="Georgia"/>
              </a:rPr>
              <a:t>r</a:t>
            </a:r>
            <a:r>
              <a:rPr sz="1600" b="0" spc="-5" dirty="0">
                <a:solidFill>
                  <a:srgbClr val="000000"/>
                </a:solidFill>
                <a:latin typeface="Georgia"/>
                <a:cs typeface="Georgia"/>
              </a:rPr>
              <a:t>i</a:t>
            </a:r>
            <a:r>
              <a:rPr sz="1600" b="0" spc="-15" dirty="0">
                <a:solidFill>
                  <a:srgbClr val="000000"/>
                </a:solidFill>
                <a:latin typeface="Georgia"/>
                <a:cs typeface="Georgia"/>
              </a:rPr>
              <a:t>ve</a:t>
            </a:r>
            <a:r>
              <a:rPr sz="1600" b="0" spc="-20" dirty="0">
                <a:solidFill>
                  <a:srgbClr val="000000"/>
                </a:solidFill>
                <a:latin typeface="Georgia"/>
                <a:cs typeface="Georgia"/>
              </a:rPr>
              <a:t>r</a:t>
            </a:r>
            <a:r>
              <a:rPr sz="1600" b="0" spc="-5" dirty="0">
                <a:solidFill>
                  <a:srgbClr val="000000"/>
                </a:solidFill>
                <a:latin typeface="Georgia"/>
                <a:cs typeface="Georgia"/>
              </a:rPr>
              <a:t>.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1447800"/>
            <a:ext cx="6248398" cy="46336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6334" y="654395"/>
            <a:ext cx="7851775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0" dirty="0">
                <a:solidFill>
                  <a:srgbClr val="1F497D"/>
                </a:solidFill>
                <a:latin typeface="Georgia"/>
                <a:cs typeface="Georgia"/>
              </a:rPr>
              <a:t>Y</a:t>
            </a:r>
            <a:r>
              <a:rPr sz="3200" b="1" dirty="0">
                <a:solidFill>
                  <a:srgbClr val="1F497D"/>
                </a:solidFill>
                <a:latin typeface="Georgia"/>
                <a:cs typeface="Georgia"/>
              </a:rPr>
              <a:t>ello</a:t>
            </a:r>
            <a:r>
              <a:rPr sz="3200" b="1" spc="-10" dirty="0">
                <a:solidFill>
                  <a:srgbClr val="1F497D"/>
                </a:solidFill>
                <a:latin typeface="Georgia"/>
                <a:cs typeface="Georgia"/>
              </a:rPr>
              <a:t>w</a:t>
            </a:r>
            <a:r>
              <a:rPr sz="3200" b="1" dirty="0">
                <a:solidFill>
                  <a:srgbClr val="1F497D"/>
                </a:solidFill>
                <a:latin typeface="Georgia"/>
                <a:cs typeface="Georgia"/>
              </a:rPr>
              <a:t>sto</a:t>
            </a:r>
            <a:r>
              <a:rPr sz="3200" b="1" spc="-5" dirty="0">
                <a:solidFill>
                  <a:srgbClr val="1F497D"/>
                </a:solidFill>
                <a:latin typeface="Georgia"/>
                <a:cs typeface="Georgia"/>
              </a:rPr>
              <a:t>n</a:t>
            </a:r>
            <a:r>
              <a:rPr sz="3200" b="1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3200" b="1" spc="-3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3200" b="1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3200" b="1" spc="-10" dirty="0">
                <a:solidFill>
                  <a:srgbClr val="1F497D"/>
                </a:solidFill>
                <a:latin typeface="Georgia"/>
                <a:cs typeface="Georgia"/>
              </a:rPr>
              <a:t>i</a:t>
            </a:r>
            <a:r>
              <a:rPr sz="3200" b="1" spc="-5" dirty="0">
                <a:solidFill>
                  <a:srgbClr val="1F497D"/>
                </a:solidFill>
                <a:latin typeface="Georgia"/>
                <a:cs typeface="Georgia"/>
              </a:rPr>
              <a:t>v</a:t>
            </a:r>
            <a:r>
              <a:rPr sz="3200" b="1" dirty="0">
                <a:solidFill>
                  <a:srgbClr val="1F497D"/>
                </a:solidFill>
                <a:latin typeface="Georgia"/>
                <a:cs typeface="Georgia"/>
              </a:rPr>
              <a:t>er</a:t>
            </a:r>
            <a:r>
              <a:rPr sz="3200" b="1" spc="-1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3200" b="1" spc="-5" dirty="0">
                <a:solidFill>
                  <a:srgbClr val="1F497D"/>
                </a:solidFill>
                <a:latin typeface="Georgia"/>
                <a:cs typeface="Georgia"/>
              </a:rPr>
              <a:t>N</a:t>
            </a:r>
            <a:r>
              <a:rPr sz="3200" b="1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3200" b="1" spc="-5" dirty="0">
                <a:solidFill>
                  <a:srgbClr val="1F497D"/>
                </a:solidFill>
                <a:latin typeface="Georgia"/>
                <a:cs typeface="Georgia"/>
              </a:rPr>
              <a:t>a</a:t>
            </a:r>
            <a:r>
              <a:rPr sz="3200" b="1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3200" b="1" spc="-2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3200" b="1" spc="5" dirty="0">
                <a:solidFill>
                  <a:srgbClr val="1F497D"/>
                </a:solidFill>
                <a:latin typeface="Georgia"/>
                <a:cs typeface="Georgia"/>
              </a:rPr>
              <a:t>G</a:t>
            </a:r>
            <a:r>
              <a:rPr sz="3200" b="1" dirty="0">
                <a:solidFill>
                  <a:srgbClr val="1F497D"/>
                </a:solidFill>
                <a:latin typeface="Georgia"/>
                <a:cs typeface="Georgia"/>
              </a:rPr>
              <a:t>le</a:t>
            </a:r>
            <a:r>
              <a:rPr sz="3200" b="1" spc="-5" dirty="0">
                <a:solidFill>
                  <a:srgbClr val="1F497D"/>
                </a:solidFill>
                <a:latin typeface="Georgia"/>
                <a:cs typeface="Georgia"/>
              </a:rPr>
              <a:t>nd</a:t>
            </a:r>
            <a:r>
              <a:rPr sz="3200" b="1" spc="-10" dirty="0">
                <a:solidFill>
                  <a:srgbClr val="1F497D"/>
                </a:solidFill>
                <a:latin typeface="Georgia"/>
                <a:cs typeface="Georgia"/>
              </a:rPr>
              <a:t>i</a:t>
            </a:r>
            <a:r>
              <a:rPr sz="3200" b="1" spc="-5" dirty="0">
                <a:solidFill>
                  <a:srgbClr val="1F497D"/>
                </a:solidFill>
                <a:latin typeface="Georgia"/>
                <a:cs typeface="Georgia"/>
              </a:rPr>
              <a:t>v</a:t>
            </a:r>
            <a:r>
              <a:rPr sz="3200" b="1" dirty="0">
                <a:solidFill>
                  <a:srgbClr val="1F497D"/>
                </a:solidFill>
                <a:latin typeface="Georgia"/>
                <a:cs typeface="Georgia"/>
              </a:rPr>
              <a:t>e,</a:t>
            </a:r>
            <a:r>
              <a:rPr sz="3200" b="1" spc="-2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3200" b="1" spc="-5" dirty="0">
                <a:solidFill>
                  <a:srgbClr val="1F497D"/>
                </a:solidFill>
                <a:latin typeface="Georgia"/>
                <a:cs typeface="Georgia"/>
              </a:rPr>
              <a:t>M</a:t>
            </a:r>
            <a:r>
              <a:rPr sz="3200" b="1" dirty="0">
                <a:solidFill>
                  <a:srgbClr val="1F497D"/>
                </a:solidFill>
                <a:latin typeface="Georgia"/>
                <a:cs typeface="Georgia"/>
              </a:rPr>
              <a:t>T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343990"/>
            <a:ext cx="7391399" cy="4371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1588" rIns="0" bIns="0" rtlCol="0">
            <a:spAutoFit/>
          </a:bodyPr>
          <a:lstStyle/>
          <a:p>
            <a:pPr marL="345440">
              <a:lnSpc>
                <a:spcPct val="100000"/>
              </a:lnSpc>
            </a:pPr>
            <a:r>
              <a:rPr sz="3600" dirty="0">
                <a:solidFill>
                  <a:srgbClr val="1F497D"/>
                </a:solidFill>
                <a:latin typeface="Georgia"/>
                <a:cs typeface="Georgia"/>
              </a:rPr>
              <a:t>Re</a:t>
            </a:r>
            <a:r>
              <a:rPr sz="3600" spc="-5" dirty="0">
                <a:solidFill>
                  <a:srgbClr val="1F497D"/>
                </a:solidFill>
                <a:latin typeface="Georgia"/>
                <a:cs typeface="Georgia"/>
              </a:rPr>
              <a:t>c</a:t>
            </a:r>
            <a:r>
              <a:rPr sz="3600" dirty="0">
                <a:solidFill>
                  <a:srgbClr val="1F497D"/>
                </a:solidFill>
                <a:latin typeface="Georgia"/>
                <a:cs typeface="Georgia"/>
              </a:rPr>
              <a:t>ov</a:t>
            </a:r>
            <a:r>
              <a:rPr sz="3600" spc="5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3600" dirty="0">
                <a:solidFill>
                  <a:srgbClr val="1F497D"/>
                </a:solidFill>
                <a:latin typeface="Georgia"/>
                <a:cs typeface="Georgia"/>
              </a:rPr>
              <a:t>red</a:t>
            </a:r>
            <a:r>
              <a:rPr sz="3600" spc="-5" dirty="0">
                <a:solidFill>
                  <a:srgbClr val="1F497D"/>
                </a:solidFill>
                <a:latin typeface="Georgia"/>
                <a:cs typeface="Georgia"/>
              </a:rPr>
              <a:t> Pip</a:t>
            </a:r>
            <a:r>
              <a:rPr sz="3600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3600" spc="1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1F497D"/>
                </a:solidFill>
                <a:latin typeface="Georgia"/>
                <a:cs typeface="Georgia"/>
              </a:rPr>
              <a:t>Ap</a:t>
            </a:r>
            <a:r>
              <a:rPr sz="3600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3600" spc="-5" dirty="0">
                <a:solidFill>
                  <a:srgbClr val="1F497D"/>
                </a:solidFill>
                <a:latin typeface="Georgia"/>
                <a:cs typeface="Georgia"/>
              </a:rPr>
              <a:t>i</a:t>
            </a:r>
            <a:r>
              <a:rPr sz="3600" dirty="0">
                <a:solidFill>
                  <a:srgbClr val="1F497D"/>
                </a:solidFill>
                <a:latin typeface="Georgia"/>
                <a:cs typeface="Georgia"/>
              </a:rPr>
              <a:t>l</a:t>
            </a:r>
            <a:r>
              <a:rPr sz="3600" spc="-1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1F497D"/>
                </a:solidFill>
                <a:latin typeface="Georgia"/>
                <a:cs typeface="Georgia"/>
              </a:rPr>
              <a:t>8,</a:t>
            </a:r>
            <a:r>
              <a:rPr sz="3600" spc="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1F497D"/>
                </a:solidFill>
                <a:latin typeface="Georgia"/>
                <a:cs typeface="Georgia"/>
              </a:rPr>
              <a:t>2</a:t>
            </a:r>
            <a:r>
              <a:rPr sz="3600" spc="-5" dirty="0">
                <a:solidFill>
                  <a:srgbClr val="1F497D"/>
                </a:solidFill>
                <a:latin typeface="Georgia"/>
                <a:cs typeface="Georgia"/>
              </a:rPr>
              <a:t>0</a:t>
            </a:r>
            <a:r>
              <a:rPr sz="3600" dirty="0">
                <a:solidFill>
                  <a:srgbClr val="1F497D"/>
                </a:solidFill>
                <a:latin typeface="Georgia"/>
                <a:cs typeface="Georgia"/>
              </a:rPr>
              <a:t>15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1219200"/>
            <a:ext cx="6633883" cy="4858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2039" y="263905"/>
            <a:ext cx="5699760" cy="120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Plains</a:t>
            </a:r>
            <a:r>
              <a:rPr sz="2800" b="1" spc="1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25" dirty="0">
                <a:solidFill>
                  <a:srgbClr val="1F497D"/>
                </a:solidFill>
                <a:latin typeface="Georgia"/>
                <a:cs typeface="Georgia"/>
              </a:rPr>
              <a:t>P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ipeline</a:t>
            </a:r>
            <a:r>
              <a:rPr sz="2800" b="1" spc="2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L.</a:t>
            </a:r>
            <a:r>
              <a:rPr sz="2800" b="1" spc="-25" dirty="0">
                <a:solidFill>
                  <a:srgbClr val="1F497D"/>
                </a:solidFill>
                <a:latin typeface="Georgia"/>
                <a:cs typeface="Georgia"/>
              </a:rPr>
              <a:t>P</a:t>
            </a:r>
            <a:r>
              <a:rPr sz="2800" b="1" spc="-10" dirty="0">
                <a:solidFill>
                  <a:srgbClr val="1F497D"/>
                </a:solidFill>
                <a:latin typeface="Georgia"/>
                <a:cs typeface="Georgia"/>
              </a:rPr>
              <a:t>.</a:t>
            </a:r>
            <a:endParaRPr sz="2800" dirty="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b="1" spc="-35" dirty="0">
                <a:solidFill>
                  <a:srgbClr val="1F497D"/>
                </a:solidFill>
                <a:latin typeface="Georgia"/>
                <a:cs typeface="Georgia"/>
              </a:rPr>
              <a:t>M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ay</a:t>
            </a:r>
            <a:r>
              <a:rPr sz="2800" b="1" spc="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1</a:t>
            </a:r>
            <a:r>
              <a:rPr sz="2800" b="1" spc="-15" dirty="0">
                <a:solidFill>
                  <a:srgbClr val="1F497D"/>
                </a:solidFill>
                <a:latin typeface="Georgia"/>
                <a:cs typeface="Georgia"/>
              </a:rPr>
              <a:t>9,</a:t>
            </a:r>
            <a:r>
              <a:rPr sz="2800" b="1" spc="1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2</a:t>
            </a:r>
            <a:r>
              <a:rPr sz="2800" b="1" spc="-25" dirty="0">
                <a:solidFill>
                  <a:srgbClr val="1F497D"/>
                </a:solidFill>
                <a:latin typeface="Georgia"/>
                <a:cs typeface="Georgia"/>
              </a:rPr>
              <a:t>01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5</a:t>
            </a:r>
            <a:r>
              <a:rPr sz="2800" b="1" spc="1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15" dirty="0">
                <a:solidFill>
                  <a:srgbClr val="1F497D"/>
                </a:solidFill>
                <a:latin typeface="Georgia"/>
                <a:cs typeface="Georgia"/>
              </a:rPr>
              <a:t>C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ru</a:t>
            </a:r>
            <a:r>
              <a:rPr sz="2800" b="1" spc="-30" dirty="0">
                <a:solidFill>
                  <a:srgbClr val="1F497D"/>
                </a:solidFill>
                <a:latin typeface="Georgia"/>
                <a:cs typeface="Georgia"/>
              </a:rPr>
              <a:t>d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2800" b="1" spc="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30" dirty="0">
                <a:solidFill>
                  <a:srgbClr val="1F497D"/>
                </a:solidFill>
                <a:latin typeface="Georgia"/>
                <a:cs typeface="Georgia"/>
              </a:rPr>
              <a:t>O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i</a:t>
            </a:r>
            <a:r>
              <a:rPr sz="2800" b="1" spc="-10" dirty="0">
                <a:solidFill>
                  <a:srgbClr val="1F497D"/>
                </a:solidFill>
                <a:latin typeface="Georgia"/>
                <a:cs typeface="Georgia"/>
              </a:rPr>
              <a:t>l</a:t>
            </a:r>
            <a:r>
              <a:rPr sz="2800" b="1" spc="1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25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elea</a:t>
            </a:r>
            <a:r>
              <a:rPr sz="2800" b="1" spc="-25" dirty="0">
                <a:solidFill>
                  <a:srgbClr val="1F497D"/>
                </a:solidFill>
                <a:latin typeface="Georgia"/>
                <a:cs typeface="Georgia"/>
              </a:rPr>
              <a:t>s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2800" b="1" spc="-1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25" dirty="0">
                <a:solidFill>
                  <a:srgbClr val="1F497D"/>
                </a:solidFill>
                <a:latin typeface="Georgia"/>
                <a:cs typeface="Georgia"/>
              </a:rPr>
              <a:t>S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an</a:t>
            </a:r>
            <a:r>
              <a:rPr sz="2800" b="1" spc="-10" dirty="0">
                <a:solidFill>
                  <a:srgbClr val="1F497D"/>
                </a:solidFill>
                <a:latin typeface="Georgia"/>
                <a:cs typeface="Georgia"/>
              </a:rPr>
              <a:t>t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a</a:t>
            </a:r>
            <a:r>
              <a:rPr sz="2800" b="1" spc="-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30" dirty="0">
                <a:solidFill>
                  <a:srgbClr val="1F497D"/>
                </a:solidFill>
                <a:latin typeface="Georgia"/>
                <a:cs typeface="Georgia"/>
              </a:rPr>
              <a:t>B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ar</a:t>
            </a:r>
            <a:r>
              <a:rPr sz="2800" b="1" spc="-30" dirty="0">
                <a:solidFill>
                  <a:srgbClr val="1F497D"/>
                </a:solidFill>
                <a:latin typeface="Georgia"/>
                <a:cs typeface="Georgia"/>
              </a:rPr>
              <a:t>b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ar</a:t>
            </a:r>
            <a:r>
              <a:rPr sz="2800" b="1" spc="-15" dirty="0">
                <a:solidFill>
                  <a:srgbClr val="1F497D"/>
                </a:solidFill>
                <a:latin typeface="Georgia"/>
                <a:cs typeface="Georgia"/>
              </a:rPr>
              <a:t>a,</a:t>
            </a:r>
            <a:r>
              <a:rPr sz="2800" b="1" spc="1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Ca</a:t>
            </a:r>
            <a:r>
              <a:rPr sz="2800" b="1" spc="-15" dirty="0">
                <a:solidFill>
                  <a:srgbClr val="1F497D"/>
                </a:solidFill>
                <a:latin typeface="Georgia"/>
                <a:cs typeface="Georgia"/>
              </a:rPr>
              <a:t>l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i</a:t>
            </a:r>
            <a:r>
              <a:rPr sz="2800" b="1" spc="-10" dirty="0">
                <a:solidFill>
                  <a:srgbClr val="1F497D"/>
                </a:solidFill>
                <a:latin typeface="Georgia"/>
                <a:cs typeface="Georgia"/>
              </a:rPr>
              <a:t>f</a:t>
            </a:r>
            <a:r>
              <a:rPr sz="2800" b="1" spc="-25" dirty="0">
                <a:solidFill>
                  <a:srgbClr val="1F497D"/>
                </a:solidFill>
                <a:latin typeface="Georgia"/>
                <a:cs typeface="Georgia"/>
              </a:rPr>
              <a:t>or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nia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70793"/>
            <a:ext cx="8184515" cy="404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ti</a:t>
            </a:r>
            <a:r>
              <a:rPr sz="2400" spc="-5" dirty="0">
                <a:latin typeface="Georgia"/>
                <a:cs typeface="Georgia"/>
              </a:rPr>
              <a:t>m</a:t>
            </a:r>
            <a:r>
              <a:rPr sz="2400" dirty="0">
                <a:latin typeface="Georgia"/>
                <a:cs typeface="Georgia"/>
              </a:rPr>
              <a:t>ated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sp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l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ize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1500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barre</a:t>
            </a:r>
            <a:r>
              <a:rPr sz="2400" spc="-5" dirty="0">
                <a:latin typeface="Georgia"/>
                <a:cs typeface="Georgia"/>
              </a:rPr>
              <a:t>ls</a:t>
            </a:r>
            <a:r>
              <a:rPr sz="2400" dirty="0">
                <a:latin typeface="Georgia"/>
                <a:cs typeface="Georgia"/>
              </a:rPr>
              <a:t>.</a:t>
            </a: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te</a:t>
            </a:r>
            <a:r>
              <a:rPr sz="2400" spc="-5" dirty="0">
                <a:latin typeface="Georgia"/>
                <a:cs typeface="Georgia"/>
              </a:rPr>
              <a:t>ns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m</a:t>
            </a:r>
            <a:r>
              <a:rPr sz="2400" dirty="0">
                <a:latin typeface="Georgia"/>
                <a:cs typeface="Georgia"/>
              </a:rPr>
              <a:t>edia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</a:t>
            </a:r>
            <a:r>
              <a:rPr sz="2400" spc="-5" dirty="0">
                <a:latin typeface="Georgia"/>
                <a:cs typeface="Georgia"/>
              </a:rPr>
              <a:t>v</a:t>
            </a:r>
            <a:r>
              <a:rPr sz="2400" dirty="0">
                <a:latin typeface="Georgia"/>
                <a:cs typeface="Georgia"/>
              </a:rPr>
              <a:t>erage,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d 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u</a:t>
            </a:r>
            <a:r>
              <a:rPr sz="2400" spc="-5" dirty="0">
                <a:latin typeface="Georgia"/>
                <a:cs typeface="Georgia"/>
              </a:rPr>
              <a:t>m</a:t>
            </a:r>
            <a:r>
              <a:rPr sz="2400" dirty="0">
                <a:latin typeface="Georgia"/>
                <a:cs typeface="Georgia"/>
              </a:rPr>
              <a:t>ero</a:t>
            </a:r>
            <a:r>
              <a:rPr sz="2400" spc="-5" dirty="0">
                <a:latin typeface="Georgia"/>
                <a:cs typeface="Georgia"/>
              </a:rPr>
              <a:t>u</a:t>
            </a:r>
            <a:r>
              <a:rPr sz="2400" dirty="0">
                <a:latin typeface="Georgia"/>
                <a:cs typeface="Georgia"/>
              </a:rPr>
              <a:t>s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</a:t>
            </a:r>
            <a:r>
              <a:rPr sz="2400" spc="-5" dirty="0">
                <a:latin typeface="Georgia"/>
                <a:cs typeface="Georgia"/>
              </a:rPr>
              <a:t>v</a:t>
            </a:r>
            <a:r>
              <a:rPr sz="2400" dirty="0">
                <a:latin typeface="Georgia"/>
                <a:cs typeface="Georgia"/>
              </a:rPr>
              <a:t>er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ig</a:t>
            </a:r>
            <a:r>
              <a:rPr sz="2400" spc="-5" dirty="0">
                <a:latin typeface="Georgia"/>
                <a:cs typeface="Georgia"/>
              </a:rPr>
              <a:t>h</a:t>
            </a:r>
            <a:r>
              <a:rPr sz="2400" dirty="0">
                <a:latin typeface="Georgia"/>
                <a:cs typeface="Georgia"/>
              </a:rPr>
              <a:t>t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age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cies at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</a:t>
            </a:r>
            <a:r>
              <a:rPr sz="2400" spc="-5" dirty="0">
                <a:latin typeface="Georgia"/>
                <a:cs typeface="Georgia"/>
              </a:rPr>
              <a:t>h</a:t>
            </a:r>
            <a:r>
              <a:rPr sz="2400" dirty="0">
                <a:latin typeface="Georgia"/>
                <a:cs typeface="Georgia"/>
              </a:rPr>
              <a:t>e </a:t>
            </a:r>
            <a:r>
              <a:rPr sz="2400" spc="-5" dirty="0">
                <a:latin typeface="Georgia"/>
                <a:cs typeface="Georgia"/>
              </a:rPr>
              <a:t>Un</a:t>
            </a:r>
            <a:r>
              <a:rPr sz="2400" dirty="0">
                <a:latin typeface="Georgia"/>
                <a:cs typeface="Georgia"/>
              </a:rPr>
              <a:t>ified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</a:t>
            </a:r>
            <a:r>
              <a:rPr sz="2400" dirty="0">
                <a:latin typeface="Georgia"/>
                <a:cs typeface="Georgia"/>
              </a:rPr>
              <a:t>o</a:t>
            </a:r>
            <a:r>
              <a:rPr sz="2400" spc="-5" dirty="0">
                <a:latin typeface="Georgia"/>
                <a:cs typeface="Georgia"/>
              </a:rPr>
              <a:t>mm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5" dirty="0">
                <a:latin typeface="Georgia"/>
                <a:cs typeface="Georgia"/>
              </a:rPr>
              <a:t>nd</a:t>
            </a:r>
            <a:endParaRPr sz="24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355600" marR="52895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Pre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m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ary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di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gs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sh</a:t>
            </a:r>
            <a:r>
              <a:rPr sz="2400" dirty="0">
                <a:latin typeface="Georgia"/>
                <a:cs typeface="Georgia"/>
              </a:rPr>
              <a:t>ow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exte</a:t>
            </a:r>
            <a:r>
              <a:rPr sz="2400" spc="-5" dirty="0">
                <a:latin typeface="Georgia"/>
                <a:cs typeface="Georgia"/>
              </a:rPr>
              <a:t>ns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v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corro</a:t>
            </a:r>
            <a:r>
              <a:rPr sz="2400" spc="-5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ion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u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der i</a:t>
            </a:r>
            <a:r>
              <a:rPr sz="2400" spc="-5" dirty="0">
                <a:latin typeface="Georgia"/>
                <a:cs typeface="Georgia"/>
              </a:rPr>
              <a:t>ns</a:t>
            </a:r>
            <a:r>
              <a:rPr sz="2400" dirty="0">
                <a:latin typeface="Georgia"/>
                <a:cs typeface="Georgia"/>
              </a:rPr>
              <a:t>u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atio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,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accurate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nsp</a:t>
            </a:r>
            <a:r>
              <a:rPr sz="2400" dirty="0">
                <a:latin typeface="Georgia"/>
                <a:cs typeface="Georgia"/>
              </a:rPr>
              <a:t>ection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(ILI) a</a:t>
            </a:r>
            <a:r>
              <a:rPr sz="2400" spc="-5" dirty="0">
                <a:latin typeface="Georgia"/>
                <a:cs typeface="Georgia"/>
              </a:rPr>
              <a:t>ss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ssm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t,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d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o </a:t>
            </a:r>
            <a:r>
              <a:rPr sz="2400" spc="-5" dirty="0">
                <a:latin typeface="Georgia"/>
                <a:cs typeface="Georgia"/>
              </a:rPr>
              <a:t>l</a:t>
            </a:r>
            <a:r>
              <a:rPr sz="2400" dirty="0">
                <a:latin typeface="Georgia"/>
                <a:cs typeface="Georgia"/>
              </a:rPr>
              <a:t>eak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detection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by t</a:t>
            </a:r>
            <a:r>
              <a:rPr sz="2400" spc="-5" dirty="0">
                <a:latin typeface="Georgia"/>
                <a:cs typeface="Georgia"/>
              </a:rPr>
              <a:t>h</a:t>
            </a:r>
            <a:r>
              <a:rPr sz="2400" dirty="0">
                <a:latin typeface="Georgia"/>
                <a:cs typeface="Georgia"/>
              </a:rPr>
              <a:t>e co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trol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room</a:t>
            </a: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Li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is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sh</a:t>
            </a:r>
            <a:r>
              <a:rPr sz="2400" dirty="0">
                <a:latin typeface="Georgia"/>
                <a:cs typeface="Georgia"/>
              </a:rPr>
              <a:t>ut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do</a:t>
            </a:r>
            <a:r>
              <a:rPr sz="2400" spc="-5" dirty="0">
                <a:latin typeface="Georgia"/>
                <a:cs typeface="Georgia"/>
              </a:rPr>
              <a:t>w</a:t>
            </a:r>
            <a:r>
              <a:rPr sz="2400" dirty="0">
                <a:latin typeface="Georgia"/>
                <a:cs typeface="Georgia"/>
              </a:rPr>
              <a:t>n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&amp;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fi</a:t>
            </a:r>
            <a:r>
              <a:rPr sz="2400" spc="-5" dirty="0">
                <a:latin typeface="Georgia"/>
                <a:cs typeface="Georgia"/>
              </a:rPr>
              <a:t>ll</a:t>
            </a:r>
            <a:r>
              <a:rPr sz="2400" dirty="0">
                <a:latin typeface="Georgia"/>
                <a:cs typeface="Georgia"/>
              </a:rPr>
              <a:t>ed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w</a:t>
            </a:r>
            <a:r>
              <a:rPr sz="2400" dirty="0">
                <a:latin typeface="Georgia"/>
                <a:cs typeface="Georgia"/>
              </a:rPr>
              <a:t>ith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itrogen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206" y="486547"/>
            <a:ext cx="786447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2130" marR="5080" indent="-520065">
              <a:lnSpc>
                <a:spcPct val="100000"/>
              </a:lnSpc>
            </a:pP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ff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ect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i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ve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n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ss</a:t>
            </a:r>
            <a:r>
              <a:rPr sz="2400" b="1" spc="-2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o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f</a:t>
            </a:r>
            <a:r>
              <a:rPr sz="2400" b="1" spc="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C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at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h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o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dic</a:t>
            </a:r>
            <a:r>
              <a:rPr sz="2400" b="1" spc="-1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P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otect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i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o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n</a:t>
            </a:r>
            <a:r>
              <a:rPr sz="2400" b="1" spc="2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o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n</a:t>
            </a:r>
            <a:r>
              <a:rPr sz="2400" b="1" spc="-1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Th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ma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lly 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I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ns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u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l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ate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d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Und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g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ou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nd</a:t>
            </a:r>
            <a:r>
              <a:rPr sz="2400" b="1" spc="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M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eta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llic S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t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uctu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es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711" y="1522867"/>
            <a:ext cx="7872095" cy="412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660" algn="ctr">
              <a:lnSpc>
                <a:spcPct val="100000"/>
              </a:lnSpc>
            </a:pP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Item</a:t>
            </a:r>
            <a:r>
              <a:rPr sz="2400" spc="-5" dirty="0">
                <a:solidFill>
                  <a:srgbClr val="17365D"/>
                </a:solidFill>
                <a:latin typeface="Georgia"/>
                <a:cs typeface="Georgia"/>
              </a:rPr>
              <a:t> N</a:t>
            </a: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o.</a:t>
            </a:r>
            <a:r>
              <a:rPr sz="2400" spc="-5" dirty="0">
                <a:solidFill>
                  <a:srgbClr val="17365D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24156</a:t>
            </a:r>
            <a:endParaRPr sz="2400" dirty="0">
              <a:latin typeface="Georgia"/>
              <a:cs typeface="Georgia"/>
            </a:endParaRPr>
          </a:p>
          <a:p>
            <a:pPr marL="198755" algn="ctr">
              <a:lnSpc>
                <a:spcPct val="100000"/>
              </a:lnSpc>
            </a:pPr>
            <a:r>
              <a:rPr sz="2400" spc="-5" dirty="0">
                <a:solidFill>
                  <a:srgbClr val="17365D"/>
                </a:solidFill>
                <a:latin typeface="Georgia"/>
                <a:cs typeface="Georgia"/>
              </a:rPr>
              <a:t>NAC</a:t>
            </a: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E I</a:t>
            </a:r>
            <a:r>
              <a:rPr sz="2400" spc="-5" dirty="0">
                <a:solidFill>
                  <a:srgbClr val="17365D"/>
                </a:solidFill>
                <a:latin typeface="Georgia"/>
                <a:cs typeface="Georgia"/>
              </a:rPr>
              <a:t>nt</a:t>
            </a: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er</a:t>
            </a:r>
            <a:r>
              <a:rPr sz="2400" spc="-5" dirty="0">
                <a:solidFill>
                  <a:srgbClr val="17365D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atio</a:t>
            </a:r>
            <a:r>
              <a:rPr sz="2400" spc="-5" dirty="0">
                <a:solidFill>
                  <a:srgbClr val="17365D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al</a:t>
            </a:r>
            <a:r>
              <a:rPr sz="2400" spc="-20" dirty="0">
                <a:solidFill>
                  <a:srgbClr val="17365D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Pu</a:t>
            </a:r>
            <a:r>
              <a:rPr sz="2400" spc="-5" dirty="0">
                <a:solidFill>
                  <a:srgbClr val="17365D"/>
                </a:solidFill>
                <a:latin typeface="Georgia"/>
                <a:cs typeface="Georgia"/>
              </a:rPr>
              <a:t>bl</a:t>
            </a: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ication</a:t>
            </a:r>
            <a:r>
              <a:rPr sz="2400" spc="-30" dirty="0">
                <a:solidFill>
                  <a:srgbClr val="17365D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1O</a:t>
            </a:r>
            <a:r>
              <a:rPr sz="2400" spc="-5" dirty="0">
                <a:solidFill>
                  <a:srgbClr val="17365D"/>
                </a:solidFill>
                <a:latin typeface="Georgia"/>
                <a:cs typeface="Georgia"/>
              </a:rPr>
              <a:t>A39</a:t>
            </a: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2</a:t>
            </a:r>
            <a:r>
              <a:rPr sz="2400" spc="10" dirty="0">
                <a:solidFill>
                  <a:srgbClr val="17365D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(2006</a:t>
            </a:r>
            <a:r>
              <a:rPr sz="2400" spc="-5" dirty="0">
                <a:solidFill>
                  <a:srgbClr val="17365D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Edi</a:t>
            </a:r>
            <a:r>
              <a:rPr sz="2400" spc="-5" dirty="0">
                <a:solidFill>
                  <a:srgbClr val="17365D"/>
                </a:solidFill>
                <a:latin typeface="Georgia"/>
                <a:cs typeface="Georgia"/>
              </a:rPr>
              <a:t>t</a:t>
            </a: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io</a:t>
            </a:r>
            <a:r>
              <a:rPr sz="2400" spc="-5" dirty="0">
                <a:solidFill>
                  <a:srgbClr val="17365D"/>
                </a:solidFill>
                <a:latin typeface="Georgia"/>
                <a:cs typeface="Georgia"/>
              </a:rPr>
              <a:t>n</a:t>
            </a:r>
            <a:r>
              <a:rPr sz="2400" dirty="0">
                <a:solidFill>
                  <a:srgbClr val="17365D"/>
                </a:solidFill>
                <a:latin typeface="Georgia"/>
                <a:cs typeface="Georgia"/>
              </a:rPr>
              <a:t>)</a:t>
            </a:r>
            <a:endParaRPr sz="24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i="1" dirty="0">
                <a:latin typeface="Georgia"/>
                <a:cs typeface="Georgia"/>
              </a:rPr>
              <a:t>T</a:t>
            </a:r>
            <a:r>
              <a:rPr sz="1800" i="1" spc="-10" dirty="0">
                <a:latin typeface="Georgia"/>
                <a:cs typeface="Georgia"/>
              </a:rPr>
              <a:t>h</a:t>
            </a:r>
            <a:r>
              <a:rPr sz="1800" i="1" spc="5" dirty="0">
                <a:latin typeface="Georgia"/>
                <a:cs typeface="Georgia"/>
              </a:rPr>
              <a:t>i</a:t>
            </a:r>
            <a:r>
              <a:rPr sz="1800" i="1" dirty="0">
                <a:latin typeface="Georgia"/>
                <a:cs typeface="Georgia"/>
              </a:rPr>
              <a:t>s Te</a:t>
            </a:r>
            <a:r>
              <a:rPr sz="1800" i="1" spc="-5" dirty="0">
                <a:latin typeface="Georgia"/>
                <a:cs typeface="Georgia"/>
              </a:rPr>
              <a:t>c</a:t>
            </a:r>
            <a:r>
              <a:rPr sz="1800" i="1" spc="-10" dirty="0">
                <a:latin typeface="Georgia"/>
                <a:cs typeface="Georgia"/>
              </a:rPr>
              <a:t>hn</a:t>
            </a:r>
            <a:r>
              <a:rPr sz="1800" i="1" spc="5" dirty="0">
                <a:latin typeface="Georgia"/>
                <a:cs typeface="Georgia"/>
              </a:rPr>
              <a:t>i</a:t>
            </a:r>
            <a:r>
              <a:rPr sz="1800" i="1" spc="-5" dirty="0">
                <a:latin typeface="Georgia"/>
                <a:cs typeface="Georgia"/>
              </a:rPr>
              <a:t>c</a:t>
            </a:r>
            <a:r>
              <a:rPr sz="1800" i="1" dirty="0">
                <a:latin typeface="Georgia"/>
                <a:cs typeface="Georgia"/>
              </a:rPr>
              <a:t>al</a:t>
            </a:r>
            <a:r>
              <a:rPr sz="1800" i="1" spc="-15" dirty="0">
                <a:latin typeface="Georgia"/>
                <a:cs typeface="Georgia"/>
              </a:rPr>
              <a:t> </a:t>
            </a:r>
            <a:r>
              <a:rPr sz="1800" i="1" spc="-5" dirty="0">
                <a:latin typeface="Georgia"/>
                <a:cs typeface="Georgia"/>
              </a:rPr>
              <a:t>C</a:t>
            </a:r>
            <a:r>
              <a:rPr sz="1800" i="1" spc="5" dirty="0">
                <a:latin typeface="Georgia"/>
                <a:cs typeface="Georgia"/>
              </a:rPr>
              <a:t>o</a:t>
            </a:r>
            <a:r>
              <a:rPr sz="1800" i="1" dirty="0">
                <a:latin typeface="Georgia"/>
                <a:cs typeface="Georgia"/>
              </a:rPr>
              <a:t>mm</a:t>
            </a:r>
            <a:r>
              <a:rPr sz="1800" i="1" spc="5" dirty="0">
                <a:latin typeface="Georgia"/>
                <a:cs typeface="Georgia"/>
              </a:rPr>
              <a:t>i</a:t>
            </a:r>
            <a:r>
              <a:rPr sz="1800" i="1" spc="-5" dirty="0">
                <a:latin typeface="Georgia"/>
                <a:cs typeface="Georgia"/>
              </a:rPr>
              <a:t>tt</a:t>
            </a:r>
            <a:r>
              <a:rPr sz="1800" i="1" dirty="0">
                <a:latin typeface="Georgia"/>
                <a:cs typeface="Georgia"/>
              </a:rPr>
              <a:t>ee </a:t>
            </a:r>
            <a:r>
              <a:rPr sz="1800" i="1" spc="-5" dirty="0">
                <a:latin typeface="Georgia"/>
                <a:cs typeface="Georgia"/>
              </a:rPr>
              <a:t>R</a:t>
            </a:r>
            <a:r>
              <a:rPr sz="1800" i="1" dirty="0">
                <a:latin typeface="Georgia"/>
                <a:cs typeface="Georgia"/>
              </a:rPr>
              <a:t>ep</a:t>
            </a:r>
            <a:r>
              <a:rPr sz="1800" i="1" spc="5" dirty="0">
                <a:latin typeface="Georgia"/>
                <a:cs typeface="Georgia"/>
              </a:rPr>
              <a:t>o</a:t>
            </a:r>
            <a:r>
              <a:rPr sz="1800" i="1" spc="-5" dirty="0">
                <a:latin typeface="Georgia"/>
                <a:cs typeface="Georgia"/>
              </a:rPr>
              <a:t>r</a:t>
            </a:r>
            <a:r>
              <a:rPr sz="1800" i="1" dirty="0">
                <a:latin typeface="Georgia"/>
                <a:cs typeface="Georgia"/>
              </a:rPr>
              <a:t>t</a:t>
            </a:r>
            <a:r>
              <a:rPr sz="1800" i="1" spc="-20" dirty="0">
                <a:latin typeface="Georgia"/>
                <a:cs typeface="Georgia"/>
              </a:rPr>
              <a:t> </a:t>
            </a:r>
            <a:r>
              <a:rPr sz="1800" i="1" spc="-10" dirty="0">
                <a:latin typeface="Georgia"/>
                <a:cs typeface="Georgia"/>
              </a:rPr>
              <a:t>h</a:t>
            </a:r>
            <a:r>
              <a:rPr sz="1800" i="1" dirty="0">
                <a:latin typeface="Georgia"/>
                <a:cs typeface="Georgia"/>
              </a:rPr>
              <a:t>as </a:t>
            </a:r>
            <a:r>
              <a:rPr sz="1800" i="1" spc="-5" dirty="0">
                <a:latin typeface="Georgia"/>
                <a:cs typeface="Georgia"/>
              </a:rPr>
              <a:t>b</a:t>
            </a:r>
            <a:r>
              <a:rPr sz="1800" i="1" dirty="0">
                <a:latin typeface="Georgia"/>
                <a:cs typeface="Georgia"/>
              </a:rPr>
              <a:t>een p</a:t>
            </a:r>
            <a:r>
              <a:rPr sz="1800" i="1" spc="-5" dirty="0">
                <a:latin typeface="Georgia"/>
                <a:cs typeface="Georgia"/>
              </a:rPr>
              <a:t>r</a:t>
            </a:r>
            <a:r>
              <a:rPr sz="1800" i="1" dirty="0">
                <a:latin typeface="Georgia"/>
                <a:cs typeface="Georgia"/>
              </a:rPr>
              <a:t>epa</a:t>
            </a:r>
            <a:r>
              <a:rPr sz="1800" i="1" spc="-5" dirty="0">
                <a:latin typeface="Georgia"/>
                <a:cs typeface="Georgia"/>
              </a:rPr>
              <a:t>r</a:t>
            </a:r>
            <a:r>
              <a:rPr sz="1800" i="1" dirty="0">
                <a:latin typeface="Georgia"/>
                <a:cs typeface="Georgia"/>
              </a:rPr>
              <a:t>ed</a:t>
            </a:r>
            <a:r>
              <a:rPr sz="1800" i="1" spc="-30" dirty="0">
                <a:latin typeface="Georgia"/>
                <a:cs typeface="Georgia"/>
              </a:rPr>
              <a:t> </a:t>
            </a:r>
            <a:r>
              <a:rPr sz="1800" i="1" spc="-5" dirty="0">
                <a:latin typeface="Georgia"/>
                <a:cs typeface="Georgia"/>
              </a:rPr>
              <a:t>B</a:t>
            </a:r>
            <a:r>
              <a:rPr sz="1800" i="1" dirty="0">
                <a:latin typeface="Georgia"/>
                <a:cs typeface="Georgia"/>
              </a:rPr>
              <a:t>y</a:t>
            </a:r>
            <a:r>
              <a:rPr sz="1800" i="1" spc="10" dirty="0">
                <a:latin typeface="Georgia"/>
                <a:cs typeface="Georgia"/>
              </a:rPr>
              <a:t> </a:t>
            </a:r>
            <a:r>
              <a:rPr sz="1800" i="1" spc="-5" dirty="0">
                <a:latin typeface="Georgia"/>
                <a:cs typeface="Georgia"/>
              </a:rPr>
              <a:t>N</a:t>
            </a:r>
            <a:r>
              <a:rPr sz="1800" i="1" dirty="0">
                <a:latin typeface="Georgia"/>
                <a:cs typeface="Georgia"/>
              </a:rPr>
              <a:t>A</a:t>
            </a:r>
            <a:r>
              <a:rPr sz="1800" i="1" spc="-5" dirty="0">
                <a:latin typeface="Georgia"/>
                <a:cs typeface="Georgia"/>
              </a:rPr>
              <a:t>C</a:t>
            </a:r>
            <a:r>
              <a:rPr sz="1800" i="1" dirty="0">
                <a:latin typeface="Georgia"/>
                <a:cs typeface="Georgia"/>
              </a:rPr>
              <a:t>E</a:t>
            </a:r>
            <a:r>
              <a:rPr sz="1800" i="1" spc="-5" dirty="0">
                <a:latin typeface="Georgia"/>
                <a:cs typeface="Georgia"/>
              </a:rPr>
              <a:t> </a:t>
            </a:r>
            <a:r>
              <a:rPr sz="1800" i="1" spc="-10" dirty="0">
                <a:latin typeface="Georgia"/>
                <a:cs typeface="Georgia"/>
              </a:rPr>
              <a:t>In</a:t>
            </a:r>
            <a:r>
              <a:rPr sz="1800" i="1" spc="-5" dirty="0">
                <a:latin typeface="Georgia"/>
                <a:cs typeface="Georgia"/>
              </a:rPr>
              <a:t>t</a:t>
            </a:r>
            <a:r>
              <a:rPr sz="1800" i="1" dirty="0">
                <a:latin typeface="Georgia"/>
                <a:cs typeface="Georgia"/>
              </a:rPr>
              <a:t>e</a:t>
            </a:r>
            <a:r>
              <a:rPr sz="1800" i="1" spc="-5" dirty="0">
                <a:latin typeface="Georgia"/>
                <a:cs typeface="Georgia"/>
              </a:rPr>
              <a:t>r</a:t>
            </a:r>
            <a:r>
              <a:rPr sz="1800" i="1" spc="-10" dirty="0">
                <a:latin typeface="Georgia"/>
                <a:cs typeface="Georgia"/>
              </a:rPr>
              <a:t>n</a:t>
            </a:r>
            <a:r>
              <a:rPr sz="1800" i="1" dirty="0">
                <a:latin typeface="Georgia"/>
                <a:cs typeface="Georgia"/>
              </a:rPr>
              <a:t>a</a:t>
            </a:r>
            <a:r>
              <a:rPr sz="1800" i="1" spc="-5" dirty="0">
                <a:latin typeface="Georgia"/>
                <a:cs typeface="Georgia"/>
              </a:rPr>
              <a:t>t</a:t>
            </a:r>
            <a:r>
              <a:rPr sz="1800" i="1" spc="5" dirty="0">
                <a:latin typeface="Georgia"/>
                <a:cs typeface="Georgia"/>
              </a:rPr>
              <a:t>io</a:t>
            </a:r>
            <a:r>
              <a:rPr sz="1800" i="1" spc="-10" dirty="0">
                <a:latin typeface="Georgia"/>
                <a:cs typeface="Georgia"/>
              </a:rPr>
              <a:t>n</a:t>
            </a:r>
            <a:r>
              <a:rPr sz="1800" i="1" dirty="0">
                <a:latin typeface="Georgia"/>
                <a:cs typeface="Georgia"/>
              </a:rPr>
              <a:t>al </a:t>
            </a:r>
            <a:r>
              <a:rPr sz="1800" i="1" spc="-5" dirty="0">
                <a:latin typeface="Georgia"/>
                <a:cs typeface="Georgia"/>
              </a:rPr>
              <a:t>S</a:t>
            </a:r>
            <a:r>
              <a:rPr sz="1800" i="1" dirty="0">
                <a:latin typeface="Georgia"/>
                <a:cs typeface="Georgia"/>
              </a:rPr>
              <a:t>pe</a:t>
            </a:r>
            <a:r>
              <a:rPr sz="1800" i="1" spc="-5" dirty="0">
                <a:latin typeface="Georgia"/>
                <a:cs typeface="Georgia"/>
              </a:rPr>
              <a:t>c</a:t>
            </a:r>
            <a:r>
              <a:rPr sz="1800" i="1" spc="5" dirty="0">
                <a:latin typeface="Georgia"/>
                <a:cs typeface="Georgia"/>
              </a:rPr>
              <a:t>i</a:t>
            </a:r>
            <a:r>
              <a:rPr sz="1800" i="1" spc="-5" dirty="0">
                <a:latin typeface="Georgia"/>
                <a:cs typeface="Georgia"/>
              </a:rPr>
              <a:t>f</a:t>
            </a:r>
            <a:r>
              <a:rPr sz="1800" i="1" spc="5" dirty="0">
                <a:latin typeface="Georgia"/>
                <a:cs typeface="Georgia"/>
              </a:rPr>
              <a:t>i</a:t>
            </a:r>
            <a:r>
              <a:rPr sz="1800" i="1" dirty="0">
                <a:latin typeface="Georgia"/>
                <a:cs typeface="Georgia"/>
              </a:rPr>
              <a:t>c</a:t>
            </a:r>
            <a:r>
              <a:rPr sz="1800" i="1" spc="-2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Te</a:t>
            </a:r>
            <a:r>
              <a:rPr sz="1800" i="1" spc="-5" dirty="0">
                <a:latin typeface="Georgia"/>
                <a:cs typeface="Georgia"/>
              </a:rPr>
              <a:t>c</a:t>
            </a:r>
            <a:r>
              <a:rPr sz="1800" i="1" spc="-10" dirty="0">
                <a:latin typeface="Georgia"/>
                <a:cs typeface="Georgia"/>
              </a:rPr>
              <a:t>hn</a:t>
            </a:r>
            <a:r>
              <a:rPr sz="1800" i="1" spc="5" dirty="0">
                <a:latin typeface="Georgia"/>
                <a:cs typeface="Georgia"/>
              </a:rPr>
              <a:t>o</a:t>
            </a:r>
            <a:r>
              <a:rPr sz="1800" i="1" dirty="0">
                <a:latin typeface="Georgia"/>
                <a:cs typeface="Georgia"/>
              </a:rPr>
              <a:t>l</a:t>
            </a:r>
            <a:r>
              <a:rPr sz="1800" i="1" spc="5" dirty="0">
                <a:latin typeface="Georgia"/>
                <a:cs typeface="Georgia"/>
              </a:rPr>
              <a:t>o</a:t>
            </a:r>
            <a:r>
              <a:rPr sz="1800" i="1" dirty="0">
                <a:latin typeface="Georgia"/>
                <a:cs typeface="Georgia"/>
              </a:rPr>
              <a:t>gy</a:t>
            </a:r>
            <a:r>
              <a:rPr sz="1800" i="1" spc="-15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G</a:t>
            </a:r>
            <a:r>
              <a:rPr sz="1800" i="1" spc="-5" dirty="0">
                <a:latin typeface="Georgia"/>
                <a:cs typeface="Georgia"/>
              </a:rPr>
              <a:t>r</a:t>
            </a:r>
            <a:r>
              <a:rPr sz="1800" i="1" spc="5" dirty="0">
                <a:latin typeface="Georgia"/>
                <a:cs typeface="Georgia"/>
              </a:rPr>
              <a:t>o</a:t>
            </a:r>
            <a:r>
              <a:rPr sz="1800" i="1" spc="-5" dirty="0">
                <a:latin typeface="Georgia"/>
                <a:cs typeface="Georgia"/>
              </a:rPr>
              <a:t>u</a:t>
            </a:r>
            <a:r>
              <a:rPr sz="1800" i="1" dirty="0">
                <a:latin typeface="Georgia"/>
                <a:cs typeface="Georgia"/>
              </a:rPr>
              <a:t>p</a:t>
            </a:r>
            <a:r>
              <a:rPr sz="1800" i="1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3</a:t>
            </a:r>
            <a:r>
              <a:rPr sz="1800" spc="-5" dirty="0">
                <a:latin typeface="Georgia"/>
                <a:cs typeface="Georgia"/>
              </a:rPr>
              <a:t>5</a:t>
            </a:r>
            <a:r>
              <a:rPr sz="1800" dirty="0">
                <a:latin typeface="Georgia"/>
                <a:cs typeface="Georgia"/>
              </a:rPr>
              <a:t>* </a:t>
            </a:r>
            <a:r>
              <a:rPr sz="1800" i="1" spc="5" dirty="0">
                <a:latin typeface="Georgia"/>
                <a:cs typeface="Georgia"/>
              </a:rPr>
              <a:t>o</a:t>
            </a:r>
            <a:r>
              <a:rPr sz="1800" i="1" dirty="0">
                <a:latin typeface="Georgia"/>
                <a:cs typeface="Georgia"/>
              </a:rPr>
              <a:t>n</a:t>
            </a:r>
            <a:r>
              <a:rPr sz="1800" i="1" spc="-10" dirty="0">
                <a:latin typeface="Georgia"/>
                <a:cs typeface="Georgia"/>
              </a:rPr>
              <a:t> P</a:t>
            </a:r>
            <a:r>
              <a:rPr sz="1800" i="1" spc="5" dirty="0">
                <a:latin typeface="Georgia"/>
                <a:cs typeface="Georgia"/>
              </a:rPr>
              <a:t>i</a:t>
            </a:r>
            <a:r>
              <a:rPr sz="1800" i="1" dirty="0">
                <a:latin typeface="Georgia"/>
                <a:cs typeface="Georgia"/>
              </a:rPr>
              <a:t>pel</a:t>
            </a:r>
            <a:r>
              <a:rPr sz="1800" i="1" spc="5" dirty="0">
                <a:latin typeface="Georgia"/>
                <a:cs typeface="Georgia"/>
              </a:rPr>
              <a:t>i</a:t>
            </a:r>
            <a:r>
              <a:rPr sz="1800" i="1" spc="-10" dirty="0">
                <a:latin typeface="Georgia"/>
                <a:cs typeface="Georgia"/>
              </a:rPr>
              <a:t>n</a:t>
            </a:r>
            <a:r>
              <a:rPr sz="1800" i="1" dirty="0">
                <a:latin typeface="Georgia"/>
                <a:cs typeface="Georgia"/>
              </a:rPr>
              <a:t>es, Ta</a:t>
            </a:r>
            <a:r>
              <a:rPr sz="1800" i="1" spc="-10" dirty="0">
                <a:latin typeface="Georgia"/>
                <a:cs typeface="Georgia"/>
              </a:rPr>
              <a:t>n</a:t>
            </a:r>
            <a:r>
              <a:rPr sz="1800" i="1" spc="-5" dirty="0">
                <a:latin typeface="Georgia"/>
                <a:cs typeface="Georgia"/>
              </a:rPr>
              <a:t>k</a:t>
            </a:r>
            <a:r>
              <a:rPr sz="1800" i="1" dirty="0">
                <a:latin typeface="Georgia"/>
                <a:cs typeface="Georgia"/>
              </a:rPr>
              <a:t>s,</a:t>
            </a:r>
            <a:r>
              <a:rPr sz="1800" i="1" spc="-1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a</a:t>
            </a:r>
            <a:r>
              <a:rPr sz="1800" i="1" spc="-10" dirty="0">
                <a:latin typeface="Georgia"/>
                <a:cs typeface="Georgia"/>
              </a:rPr>
              <a:t>n</a:t>
            </a:r>
            <a:r>
              <a:rPr sz="1800" i="1" dirty="0">
                <a:latin typeface="Georgia"/>
                <a:cs typeface="Georgia"/>
              </a:rPr>
              <a:t>d</a:t>
            </a:r>
            <a:r>
              <a:rPr sz="1800" i="1" spc="5" dirty="0">
                <a:latin typeface="Georgia"/>
                <a:cs typeface="Georgia"/>
              </a:rPr>
              <a:t> </a:t>
            </a:r>
            <a:r>
              <a:rPr sz="1800" i="1" spc="-5" dirty="0">
                <a:latin typeface="Georgia"/>
                <a:cs typeface="Georgia"/>
              </a:rPr>
              <a:t>W</a:t>
            </a:r>
            <a:r>
              <a:rPr sz="1800" i="1" dirty="0">
                <a:latin typeface="Georgia"/>
                <a:cs typeface="Georgia"/>
              </a:rPr>
              <a:t>ell</a:t>
            </a:r>
            <a:r>
              <a:rPr sz="1800" i="1" spc="-15" dirty="0">
                <a:latin typeface="Georgia"/>
                <a:cs typeface="Georgia"/>
              </a:rPr>
              <a:t> </a:t>
            </a:r>
            <a:r>
              <a:rPr sz="1800" i="1" spc="-5" dirty="0">
                <a:latin typeface="Georgia"/>
                <a:cs typeface="Georgia"/>
              </a:rPr>
              <a:t>C</a:t>
            </a:r>
            <a:r>
              <a:rPr sz="1800" i="1" dirty="0">
                <a:latin typeface="Georgia"/>
                <a:cs typeface="Georgia"/>
              </a:rPr>
              <a:t>as</a:t>
            </a:r>
            <a:r>
              <a:rPr sz="1800" i="1" spc="5" dirty="0">
                <a:latin typeface="Georgia"/>
                <a:cs typeface="Georgia"/>
              </a:rPr>
              <a:t>i</a:t>
            </a:r>
            <a:r>
              <a:rPr sz="1800" i="1" spc="-10" dirty="0">
                <a:latin typeface="Georgia"/>
                <a:cs typeface="Georgia"/>
              </a:rPr>
              <a:t>n</a:t>
            </a:r>
            <a:r>
              <a:rPr sz="1800" i="1" dirty="0">
                <a:latin typeface="Georgia"/>
                <a:cs typeface="Georgia"/>
              </a:rPr>
              <a:t>gs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ff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c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ti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v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n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ss</a:t>
            </a:r>
            <a:r>
              <a:rPr sz="2000" b="1" spc="-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o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f</a:t>
            </a:r>
            <a:r>
              <a:rPr sz="2000" b="1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C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a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t</a:t>
            </a:r>
            <a:r>
              <a:rPr sz="2000" b="1" spc="5" dirty="0">
                <a:solidFill>
                  <a:srgbClr val="C00000"/>
                </a:solidFill>
                <a:latin typeface="Georgia"/>
                <a:cs typeface="Georgia"/>
              </a:rPr>
              <a:t>h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o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d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i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c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 P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r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ot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c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tio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n</a:t>
            </a:r>
            <a:r>
              <a:rPr sz="2000" b="1" spc="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o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n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T</a:t>
            </a:r>
            <a:r>
              <a:rPr sz="2000" b="1" spc="5" dirty="0">
                <a:solidFill>
                  <a:srgbClr val="C00000"/>
                </a:solidFill>
                <a:latin typeface="Georgia"/>
                <a:cs typeface="Georgia"/>
              </a:rPr>
              <a:t>h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rm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all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y</a:t>
            </a:r>
            <a:r>
              <a:rPr sz="2000" b="1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I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n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s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u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la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t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ed 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Un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d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r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g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r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ou</a:t>
            </a:r>
            <a:r>
              <a:rPr sz="2000" b="1" spc="-15" dirty="0">
                <a:solidFill>
                  <a:srgbClr val="C00000"/>
                </a:solidFill>
                <a:latin typeface="Georgia"/>
                <a:cs typeface="Georgia"/>
              </a:rPr>
              <a:t>n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d</a:t>
            </a:r>
            <a:r>
              <a:rPr sz="2000" b="1" spc="-2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M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t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all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i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c</a:t>
            </a:r>
            <a:r>
              <a:rPr sz="2000" b="1" spc="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St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r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u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c</a:t>
            </a:r>
            <a:r>
              <a:rPr sz="2000" b="1" spc="-5" dirty="0">
                <a:solidFill>
                  <a:srgbClr val="C00000"/>
                </a:solidFill>
                <a:latin typeface="Georgia"/>
                <a:cs typeface="Georgia"/>
              </a:rPr>
              <a:t>tu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r</a:t>
            </a:r>
            <a:r>
              <a:rPr sz="2000" b="1" spc="-10" dirty="0">
                <a:solidFill>
                  <a:srgbClr val="C00000"/>
                </a:solidFill>
                <a:latin typeface="Georgia"/>
                <a:cs typeface="Georgia"/>
              </a:rPr>
              <a:t>e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s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©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</a:t>
            </a:r>
            <a:r>
              <a:rPr sz="2000" spc="-5" dirty="0">
                <a:latin typeface="Georgia"/>
                <a:cs typeface="Georgia"/>
              </a:rPr>
              <a:t>p</a:t>
            </a:r>
            <a:r>
              <a:rPr sz="2000" dirty="0">
                <a:latin typeface="Georgia"/>
                <a:cs typeface="Georgia"/>
              </a:rPr>
              <a:t>te</a:t>
            </a:r>
            <a:r>
              <a:rPr sz="2000" spc="-5" dirty="0">
                <a:latin typeface="Georgia"/>
                <a:cs typeface="Georgia"/>
              </a:rPr>
              <a:t>m</a:t>
            </a:r>
            <a:r>
              <a:rPr sz="2000" spc="5" dirty="0">
                <a:latin typeface="Georgia"/>
                <a:cs typeface="Georgia"/>
              </a:rPr>
              <a:t>b</a:t>
            </a:r>
            <a:r>
              <a:rPr sz="2000" spc="-10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r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2</a:t>
            </a:r>
            <a:r>
              <a:rPr sz="2000" spc="-10" dirty="0">
                <a:latin typeface="Georgia"/>
                <a:cs typeface="Georgia"/>
              </a:rPr>
              <a:t>00</a:t>
            </a:r>
            <a:r>
              <a:rPr sz="2000" spc="5" dirty="0">
                <a:latin typeface="Georgia"/>
                <a:cs typeface="Georgia"/>
              </a:rPr>
              <a:t>6</a:t>
            </a:r>
            <a:r>
              <a:rPr sz="2000" dirty="0">
                <a:latin typeface="Georgia"/>
                <a:cs typeface="Georgia"/>
              </a:rPr>
              <a:t>,</a:t>
            </a:r>
            <a:r>
              <a:rPr sz="2000" spc="-5" dirty="0">
                <a:latin typeface="Georgia"/>
                <a:cs typeface="Georgia"/>
              </a:rPr>
              <a:t> NAC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</a:t>
            </a:r>
            <a:r>
              <a:rPr sz="2000" dirty="0">
                <a:latin typeface="Georgia"/>
                <a:cs typeface="Georgia"/>
              </a:rPr>
              <a:t>nte</a:t>
            </a:r>
            <a:r>
              <a:rPr sz="2000" spc="-10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n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ti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dirty="0">
                <a:latin typeface="Georgia"/>
                <a:cs typeface="Georgia"/>
              </a:rPr>
              <a:t>n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l</a:t>
            </a: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*</a:t>
            </a:r>
            <a:r>
              <a:rPr sz="2000" spc="-5" dirty="0">
                <a:latin typeface="Georgia"/>
                <a:cs typeface="Georgia"/>
              </a:rPr>
              <a:t>Cha</a:t>
            </a:r>
            <a:r>
              <a:rPr sz="2000" dirty="0">
                <a:latin typeface="Georgia"/>
                <a:cs typeface="Georgia"/>
              </a:rPr>
              <a:t>ir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ul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R</a:t>
            </a:r>
            <a:r>
              <a:rPr sz="2000" dirty="0">
                <a:latin typeface="Georgia"/>
                <a:cs typeface="Georgia"/>
              </a:rPr>
              <a:t>.</a:t>
            </a:r>
            <a:r>
              <a:rPr sz="2000" spc="-5" dirty="0">
                <a:latin typeface="Georgia"/>
                <a:cs typeface="Georgia"/>
              </a:rPr>
              <a:t> N</a:t>
            </a:r>
            <a:r>
              <a:rPr sz="2000" dirty="0">
                <a:latin typeface="Georgia"/>
                <a:cs typeface="Georgia"/>
              </a:rPr>
              <a:t>ic</a:t>
            </a:r>
            <a:r>
              <a:rPr sz="2000" spc="-5" dirty="0">
                <a:latin typeface="Georgia"/>
                <a:cs typeface="Georgia"/>
              </a:rPr>
              <a:t>h</a:t>
            </a:r>
            <a:r>
              <a:rPr sz="2000" dirty="0">
                <a:latin typeface="Georgia"/>
                <a:cs typeface="Georgia"/>
              </a:rPr>
              <a:t>ol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,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</a:t>
            </a:r>
            <a:r>
              <a:rPr sz="2000" spc="-5" dirty="0">
                <a:latin typeface="Georgia"/>
                <a:cs typeface="Georgia"/>
              </a:rPr>
              <a:t>h</a:t>
            </a:r>
            <a:r>
              <a:rPr sz="2000" dirty="0">
                <a:latin typeface="Georgia"/>
                <a:cs typeface="Georgia"/>
              </a:rPr>
              <a:t>ell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Glo</a:t>
            </a:r>
            <a:r>
              <a:rPr sz="2000" spc="5" dirty="0">
                <a:latin typeface="Georgia"/>
                <a:cs typeface="Georgia"/>
              </a:rPr>
              <a:t>b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l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Solution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,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</a:t>
            </a:r>
            <a:r>
              <a:rPr sz="2000" dirty="0">
                <a:latin typeface="Georgia"/>
                <a:cs typeface="Georgia"/>
              </a:rPr>
              <a:t>ou</a:t>
            </a:r>
            <a:r>
              <a:rPr sz="2000" spc="-5" dirty="0">
                <a:latin typeface="Georgia"/>
                <a:cs typeface="Georgia"/>
              </a:rPr>
              <a:t>s</a:t>
            </a:r>
            <a:r>
              <a:rPr sz="2000" dirty="0">
                <a:latin typeface="Georgia"/>
                <a:cs typeface="Georgia"/>
              </a:rPr>
              <a:t>ton,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5" dirty="0">
                <a:latin typeface="Georgia"/>
                <a:cs typeface="Georgia"/>
              </a:rPr>
              <a:t>xas</a:t>
            </a:r>
            <a:r>
              <a:rPr sz="2000" dirty="0">
                <a:latin typeface="Georgia"/>
                <a:cs typeface="Georgia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92537" y="3701819"/>
            <a:ext cx="96520" cy="1808480"/>
          </a:xfrm>
          <a:custGeom>
            <a:avLst/>
            <a:gdLst/>
            <a:ahLst/>
            <a:cxnLst/>
            <a:rect l="l" t="t" r="r" b="b"/>
            <a:pathLst>
              <a:path w="96520" h="1808479">
                <a:moveTo>
                  <a:pt x="0" y="1808149"/>
                </a:moveTo>
                <a:lnTo>
                  <a:pt x="96494" y="0"/>
                </a:lnTo>
              </a:path>
            </a:pathLst>
          </a:custGeom>
          <a:ln w="25400">
            <a:solidFill>
              <a:srgbClr val="E36903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06421" y="3754922"/>
            <a:ext cx="40005" cy="1866900"/>
          </a:xfrm>
          <a:custGeom>
            <a:avLst/>
            <a:gdLst/>
            <a:ahLst/>
            <a:cxnLst/>
            <a:rect l="l" t="t" r="r" b="b"/>
            <a:pathLst>
              <a:path w="40005" h="1866900">
                <a:moveTo>
                  <a:pt x="0" y="1866607"/>
                </a:moveTo>
                <a:lnTo>
                  <a:pt x="39776" y="0"/>
                </a:lnTo>
              </a:path>
            </a:pathLst>
          </a:custGeom>
          <a:ln w="25400">
            <a:solidFill>
              <a:srgbClr val="E36903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47696" y="3255967"/>
            <a:ext cx="7240270" cy="920750"/>
          </a:xfrm>
          <a:custGeom>
            <a:avLst/>
            <a:gdLst/>
            <a:ahLst/>
            <a:cxnLst/>
            <a:rect l="l" t="t" r="r" b="b"/>
            <a:pathLst>
              <a:path w="7240270" h="920750">
                <a:moveTo>
                  <a:pt x="3619919" y="0"/>
                </a:moveTo>
                <a:lnTo>
                  <a:pt x="3323030" y="1525"/>
                </a:lnTo>
                <a:lnTo>
                  <a:pt x="3032750" y="6024"/>
                </a:lnTo>
                <a:lnTo>
                  <a:pt x="2750012" y="13378"/>
                </a:lnTo>
                <a:lnTo>
                  <a:pt x="2475746" y="23467"/>
                </a:lnTo>
                <a:lnTo>
                  <a:pt x="2210885" y="36174"/>
                </a:lnTo>
                <a:lnTo>
                  <a:pt x="1956359" y="51381"/>
                </a:lnTo>
                <a:lnTo>
                  <a:pt x="1713102" y="68968"/>
                </a:lnTo>
                <a:lnTo>
                  <a:pt x="1482043" y="88817"/>
                </a:lnTo>
                <a:lnTo>
                  <a:pt x="1264116" y="110809"/>
                </a:lnTo>
                <a:lnTo>
                  <a:pt x="1060251" y="134827"/>
                </a:lnTo>
                <a:lnTo>
                  <a:pt x="871380" y="160752"/>
                </a:lnTo>
                <a:lnTo>
                  <a:pt x="698435" y="188466"/>
                </a:lnTo>
                <a:lnTo>
                  <a:pt x="542348" y="217849"/>
                </a:lnTo>
                <a:lnTo>
                  <a:pt x="404049" y="248783"/>
                </a:lnTo>
                <a:lnTo>
                  <a:pt x="284471" y="281151"/>
                </a:lnTo>
                <a:lnTo>
                  <a:pt x="184546" y="314833"/>
                </a:lnTo>
                <a:lnTo>
                  <a:pt x="105204" y="349711"/>
                </a:lnTo>
                <a:lnTo>
                  <a:pt x="47378" y="385666"/>
                </a:lnTo>
                <a:lnTo>
                  <a:pt x="11999" y="422581"/>
                </a:lnTo>
                <a:lnTo>
                  <a:pt x="0" y="460336"/>
                </a:lnTo>
                <a:lnTo>
                  <a:pt x="11999" y="498092"/>
                </a:lnTo>
                <a:lnTo>
                  <a:pt x="47378" y="535006"/>
                </a:lnTo>
                <a:lnTo>
                  <a:pt x="105204" y="570962"/>
                </a:lnTo>
                <a:lnTo>
                  <a:pt x="184546" y="605840"/>
                </a:lnTo>
                <a:lnTo>
                  <a:pt x="284471" y="639522"/>
                </a:lnTo>
                <a:lnTo>
                  <a:pt x="404049" y="671890"/>
                </a:lnTo>
                <a:lnTo>
                  <a:pt x="542348" y="702824"/>
                </a:lnTo>
                <a:lnTo>
                  <a:pt x="698435" y="732207"/>
                </a:lnTo>
                <a:lnTo>
                  <a:pt x="871380" y="759920"/>
                </a:lnTo>
                <a:lnTo>
                  <a:pt x="1060251" y="785845"/>
                </a:lnTo>
                <a:lnTo>
                  <a:pt x="1264116" y="809863"/>
                </a:lnTo>
                <a:lnTo>
                  <a:pt x="1482043" y="831856"/>
                </a:lnTo>
                <a:lnTo>
                  <a:pt x="1713102" y="851705"/>
                </a:lnTo>
                <a:lnTo>
                  <a:pt x="1956359" y="869292"/>
                </a:lnTo>
                <a:lnTo>
                  <a:pt x="2210885" y="884498"/>
                </a:lnTo>
                <a:lnTo>
                  <a:pt x="2475746" y="897205"/>
                </a:lnTo>
                <a:lnTo>
                  <a:pt x="2750012" y="907295"/>
                </a:lnTo>
                <a:lnTo>
                  <a:pt x="3032750" y="914648"/>
                </a:lnTo>
                <a:lnTo>
                  <a:pt x="3323030" y="919147"/>
                </a:lnTo>
                <a:lnTo>
                  <a:pt x="3619919" y="920673"/>
                </a:lnTo>
                <a:lnTo>
                  <a:pt x="3916808" y="919147"/>
                </a:lnTo>
                <a:lnTo>
                  <a:pt x="4207087" y="914648"/>
                </a:lnTo>
                <a:lnTo>
                  <a:pt x="4489826" y="907295"/>
                </a:lnTo>
                <a:lnTo>
                  <a:pt x="4764091" y="897205"/>
                </a:lnTo>
                <a:lnTo>
                  <a:pt x="5028952" y="884498"/>
                </a:lnTo>
                <a:lnTo>
                  <a:pt x="5283478" y="869292"/>
                </a:lnTo>
                <a:lnTo>
                  <a:pt x="5526735" y="851705"/>
                </a:lnTo>
                <a:lnTo>
                  <a:pt x="5757794" y="831856"/>
                </a:lnTo>
                <a:lnTo>
                  <a:pt x="5975721" y="809863"/>
                </a:lnTo>
                <a:lnTo>
                  <a:pt x="6179586" y="785845"/>
                </a:lnTo>
                <a:lnTo>
                  <a:pt x="6368457" y="759920"/>
                </a:lnTo>
                <a:lnTo>
                  <a:pt x="6541402" y="732207"/>
                </a:lnTo>
                <a:lnTo>
                  <a:pt x="6697489" y="702824"/>
                </a:lnTo>
                <a:lnTo>
                  <a:pt x="6835788" y="671890"/>
                </a:lnTo>
                <a:lnTo>
                  <a:pt x="6955366" y="639522"/>
                </a:lnTo>
                <a:lnTo>
                  <a:pt x="7055291" y="605840"/>
                </a:lnTo>
                <a:lnTo>
                  <a:pt x="7134633" y="570962"/>
                </a:lnTo>
                <a:lnTo>
                  <a:pt x="7192459" y="535006"/>
                </a:lnTo>
                <a:lnTo>
                  <a:pt x="7227838" y="498092"/>
                </a:lnTo>
                <a:lnTo>
                  <a:pt x="7239838" y="460336"/>
                </a:lnTo>
                <a:lnTo>
                  <a:pt x="7227838" y="422581"/>
                </a:lnTo>
                <a:lnTo>
                  <a:pt x="7192459" y="385666"/>
                </a:lnTo>
                <a:lnTo>
                  <a:pt x="7134633" y="349711"/>
                </a:lnTo>
                <a:lnTo>
                  <a:pt x="7055291" y="314833"/>
                </a:lnTo>
                <a:lnTo>
                  <a:pt x="6955366" y="281151"/>
                </a:lnTo>
                <a:lnTo>
                  <a:pt x="6835788" y="248783"/>
                </a:lnTo>
                <a:lnTo>
                  <a:pt x="6697489" y="217849"/>
                </a:lnTo>
                <a:lnTo>
                  <a:pt x="6541402" y="188466"/>
                </a:lnTo>
                <a:lnTo>
                  <a:pt x="6368457" y="160752"/>
                </a:lnTo>
                <a:lnTo>
                  <a:pt x="6179586" y="134827"/>
                </a:lnTo>
                <a:lnTo>
                  <a:pt x="5975721" y="110809"/>
                </a:lnTo>
                <a:lnTo>
                  <a:pt x="5757794" y="88817"/>
                </a:lnTo>
                <a:lnTo>
                  <a:pt x="5526735" y="68968"/>
                </a:lnTo>
                <a:lnTo>
                  <a:pt x="5283478" y="51381"/>
                </a:lnTo>
                <a:lnTo>
                  <a:pt x="5028952" y="36174"/>
                </a:lnTo>
                <a:lnTo>
                  <a:pt x="4764091" y="23467"/>
                </a:lnTo>
                <a:lnTo>
                  <a:pt x="4489826" y="13378"/>
                </a:lnTo>
                <a:lnTo>
                  <a:pt x="4207087" y="6024"/>
                </a:lnTo>
                <a:lnTo>
                  <a:pt x="3916808" y="1525"/>
                </a:lnTo>
                <a:lnTo>
                  <a:pt x="361991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047696" y="3255967"/>
            <a:ext cx="7240270" cy="920750"/>
          </a:xfrm>
          <a:custGeom>
            <a:avLst/>
            <a:gdLst/>
            <a:ahLst/>
            <a:cxnLst/>
            <a:rect l="l" t="t" r="r" b="b"/>
            <a:pathLst>
              <a:path w="7240270" h="920750">
                <a:moveTo>
                  <a:pt x="0" y="460336"/>
                </a:moveTo>
                <a:lnTo>
                  <a:pt x="11999" y="422581"/>
                </a:lnTo>
                <a:lnTo>
                  <a:pt x="47378" y="385666"/>
                </a:lnTo>
                <a:lnTo>
                  <a:pt x="105204" y="349711"/>
                </a:lnTo>
                <a:lnTo>
                  <a:pt x="184546" y="314833"/>
                </a:lnTo>
                <a:lnTo>
                  <a:pt x="284471" y="281151"/>
                </a:lnTo>
                <a:lnTo>
                  <a:pt x="404049" y="248783"/>
                </a:lnTo>
                <a:lnTo>
                  <a:pt x="542348" y="217849"/>
                </a:lnTo>
                <a:lnTo>
                  <a:pt x="698435" y="188466"/>
                </a:lnTo>
                <a:lnTo>
                  <a:pt x="871380" y="160752"/>
                </a:lnTo>
                <a:lnTo>
                  <a:pt x="1060251" y="134827"/>
                </a:lnTo>
                <a:lnTo>
                  <a:pt x="1264116" y="110809"/>
                </a:lnTo>
                <a:lnTo>
                  <a:pt x="1482043" y="88817"/>
                </a:lnTo>
                <a:lnTo>
                  <a:pt x="1713102" y="68968"/>
                </a:lnTo>
                <a:lnTo>
                  <a:pt x="1956359" y="51381"/>
                </a:lnTo>
                <a:lnTo>
                  <a:pt x="2210885" y="36174"/>
                </a:lnTo>
                <a:lnTo>
                  <a:pt x="2475746" y="23467"/>
                </a:lnTo>
                <a:lnTo>
                  <a:pt x="2750012" y="13378"/>
                </a:lnTo>
                <a:lnTo>
                  <a:pt x="3032750" y="6024"/>
                </a:lnTo>
                <a:lnTo>
                  <a:pt x="3323030" y="1525"/>
                </a:lnTo>
                <a:lnTo>
                  <a:pt x="3619919" y="0"/>
                </a:lnTo>
                <a:lnTo>
                  <a:pt x="3916808" y="1525"/>
                </a:lnTo>
                <a:lnTo>
                  <a:pt x="4207087" y="6024"/>
                </a:lnTo>
                <a:lnTo>
                  <a:pt x="4489826" y="13378"/>
                </a:lnTo>
                <a:lnTo>
                  <a:pt x="4764091" y="23467"/>
                </a:lnTo>
                <a:lnTo>
                  <a:pt x="5028952" y="36174"/>
                </a:lnTo>
                <a:lnTo>
                  <a:pt x="5283478" y="51381"/>
                </a:lnTo>
                <a:lnTo>
                  <a:pt x="5526735" y="68968"/>
                </a:lnTo>
                <a:lnTo>
                  <a:pt x="5757794" y="88817"/>
                </a:lnTo>
                <a:lnTo>
                  <a:pt x="5975721" y="110809"/>
                </a:lnTo>
                <a:lnTo>
                  <a:pt x="6179586" y="134827"/>
                </a:lnTo>
                <a:lnTo>
                  <a:pt x="6368457" y="160752"/>
                </a:lnTo>
                <a:lnTo>
                  <a:pt x="6541402" y="188466"/>
                </a:lnTo>
                <a:lnTo>
                  <a:pt x="6697489" y="217849"/>
                </a:lnTo>
                <a:lnTo>
                  <a:pt x="6835788" y="248783"/>
                </a:lnTo>
                <a:lnTo>
                  <a:pt x="6955366" y="281151"/>
                </a:lnTo>
                <a:lnTo>
                  <a:pt x="7055291" y="314833"/>
                </a:lnTo>
                <a:lnTo>
                  <a:pt x="7134633" y="349711"/>
                </a:lnTo>
                <a:lnTo>
                  <a:pt x="7192459" y="385666"/>
                </a:lnTo>
                <a:lnTo>
                  <a:pt x="7227838" y="422581"/>
                </a:lnTo>
                <a:lnTo>
                  <a:pt x="7239838" y="460336"/>
                </a:lnTo>
                <a:lnTo>
                  <a:pt x="7227838" y="498092"/>
                </a:lnTo>
                <a:lnTo>
                  <a:pt x="7192459" y="535006"/>
                </a:lnTo>
                <a:lnTo>
                  <a:pt x="7134633" y="570962"/>
                </a:lnTo>
                <a:lnTo>
                  <a:pt x="7055291" y="605840"/>
                </a:lnTo>
                <a:lnTo>
                  <a:pt x="6955366" y="639522"/>
                </a:lnTo>
                <a:lnTo>
                  <a:pt x="6835788" y="671890"/>
                </a:lnTo>
                <a:lnTo>
                  <a:pt x="6697489" y="702824"/>
                </a:lnTo>
                <a:lnTo>
                  <a:pt x="6541402" y="732207"/>
                </a:lnTo>
                <a:lnTo>
                  <a:pt x="6368457" y="759920"/>
                </a:lnTo>
                <a:lnTo>
                  <a:pt x="6179586" y="785845"/>
                </a:lnTo>
                <a:lnTo>
                  <a:pt x="5975721" y="809863"/>
                </a:lnTo>
                <a:lnTo>
                  <a:pt x="5757794" y="831856"/>
                </a:lnTo>
                <a:lnTo>
                  <a:pt x="5526735" y="851705"/>
                </a:lnTo>
                <a:lnTo>
                  <a:pt x="5283478" y="869292"/>
                </a:lnTo>
                <a:lnTo>
                  <a:pt x="5028952" y="884498"/>
                </a:lnTo>
                <a:lnTo>
                  <a:pt x="4764091" y="897205"/>
                </a:lnTo>
                <a:lnTo>
                  <a:pt x="4489826" y="907295"/>
                </a:lnTo>
                <a:lnTo>
                  <a:pt x="4207087" y="914648"/>
                </a:lnTo>
                <a:lnTo>
                  <a:pt x="3916808" y="919147"/>
                </a:lnTo>
                <a:lnTo>
                  <a:pt x="3619919" y="920673"/>
                </a:lnTo>
                <a:lnTo>
                  <a:pt x="3323030" y="919147"/>
                </a:lnTo>
                <a:lnTo>
                  <a:pt x="3032750" y="914648"/>
                </a:lnTo>
                <a:lnTo>
                  <a:pt x="2750012" y="907295"/>
                </a:lnTo>
                <a:lnTo>
                  <a:pt x="2475746" y="897205"/>
                </a:lnTo>
                <a:lnTo>
                  <a:pt x="2210885" y="884498"/>
                </a:lnTo>
                <a:lnTo>
                  <a:pt x="1956359" y="869292"/>
                </a:lnTo>
                <a:lnTo>
                  <a:pt x="1713102" y="851705"/>
                </a:lnTo>
                <a:lnTo>
                  <a:pt x="1482043" y="831856"/>
                </a:lnTo>
                <a:lnTo>
                  <a:pt x="1264116" y="809863"/>
                </a:lnTo>
                <a:lnTo>
                  <a:pt x="1060251" y="785845"/>
                </a:lnTo>
                <a:lnTo>
                  <a:pt x="871380" y="759920"/>
                </a:lnTo>
                <a:lnTo>
                  <a:pt x="698435" y="732207"/>
                </a:lnTo>
                <a:lnTo>
                  <a:pt x="542348" y="702824"/>
                </a:lnTo>
                <a:lnTo>
                  <a:pt x="404049" y="671890"/>
                </a:lnTo>
                <a:lnTo>
                  <a:pt x="284471" y="639522"/>
                </a:lnTo>
                <a:lnTo>
                  <a:pt x="184546" y="605840"/>
                </a:lnTo>
                <a:lnTo>
                  <a:pt x="105204" y="570962"/>
                </a:lnTo>
                <a:lnTo>
                  <a:pt x="47378" y="535006"/>
                </a:lnTo>
                <a:lnTo>
                  <a:pt x="11999" y="498092"/>
                </a:lnTo>
                <a:lnTo>
                  <a:pt x="0" y="46033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607081" y="314283"/>
            <a:ext cx="417766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000" b="1" spc="-5" dirty="0">
                <a:solidFill>
                  <a:srgbClr val="1F497D"/>
                </a:solidFill>
                <a:latin typeface="Georgia"/>
                <a:cs typeface="Georgia"/>
              </a:rPr>
              <a:t>P</a:t>
            </a:r>
            <a:r>
              <a:rPr sz="2000" b="1" spc="-10" dirty="0">
                <a:solidFill>
                  <a:srgbClr val="1F497D"/>
                </a:solidFill>
                <a:latin typeface="Georgia"/>
                <a:cs typeface="Georgia"/>
              </a:rPr>
              <a:t>la</a:t>
            </a:r>
            <a:r>
              <a:rPr sz="2000" b="1" spc="-5" dirty="0">
                <a:solidFill>
                  <a:srgbClr val="1F497D"/>
                </a:solidFill>
                <a:latin typeface="Georgia"/>
                <a:cs typeface="Georgia"/>
              </a:rPr>
              <a:t>in</a:t>
            </a:r>
            <a:r>
              <a:rPr sz="2000" b="1" dirty="0">
                <a:solidFill>
                  <a:srgbClr val="1F497D"/>
                </a:solidFill>
                <a:latin typeface="Georgia"/>
                <a:cs typeface="Georgia"/>
              </a:rPr>
              <a:t>s</a:t>
            </a:r>
            <a:r>
              <a:rPr sz="2000" b="1" spc="-5" dirty="0">
                <a:solidFill>
                  <a:srgbClr val="1F497D"/>
                </a:solidFill>
                <a:latin typeface="Georgia"/>
                <a:cs typeface="Georgia"/>
              </a:rPr>
              <a:t> Pi</a:t>
            </a:r>
            <a:r>
              <a:rPr sz="2000" b="1" dirty="0">
                <a:solidFill>
                  <a:srgbClr val="1F497D"/>
                </a:solidFill>
                <a:latin typeface="Georgia"/>
                <a:cs typeface="Georgia"/>
              </a:rPr>
              <a:t>p</a:t>
            </a:r>
            <a:r>
              <a:rPr sz="2000" b="1" spc="-10" dirty="0">
                <a:solidFill>
                  <a:srgbClr val="1F497D"/>
                </a:solidFill>
                <a:latin typeface="Georgia"/>
                <a:cs typeface="Georgia"/>
              </a:rPr>
              <a:t>el</a:t>
            </a:r>
            <a:r>
              <a:rPr sz="2000" b="1" spc="-5" dirty="0">
                <a:solidFill>
                  <a:srgbClr val="1F497D"/>
                </a:solidFill>
                <a:latin typeface="Georgia"/>
                <a:cs typeface="Georgia"/>
              </a:rPr>
              <a:t>in</a:t>
            </a:r>
            <a:r>
              <a:rPr sz="2000" b="1" spc="-10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2000" b="1" dirty="0">
                <a:solidFill>
                  <a:srgbClr val="1F497D"/>
                </a:solidFill>
                <a:latin typeface="Georgia"/>
                <a:cs typeface="Georgia"/>
              </a:rPr>
              <a:t>,</a:t>
            </a:r>
            <a:r>
              <a:rPr sz="2000" b="1" spc="-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1F497D"/>
                </a:solidFill>
                <a:latin typeface="Georgia"/>
                <a:cs typeface="Georgia"/>
              </a:rPr>
              <a:t>L</a:t>
            </a:r>
            <a:r>
              <a:rPr sz="2000" b="1" dirty="0">
                <a:solidFill>
                  <a:srgbClr val="1F497D"/>
                </a:solidFill>
                <a:latin typeface="Georgia"/>
                <a:cs typeface="Georgia"/>
              </a:rPr>
              <a:t>.</a:t>
            </a:r>
            <a:r>
              <a:rPr sz="2000" b="1" spc="-5" dirty="0">
                <a:solidFill>
                  <a:srgbClr val="1F497D"/>
                </a:solidFill>
                <a:latin typeface="Georgia"/>
                <a:cs typeface="Georgia"/>
              </a:rPr>
              <a:t>P</a:t>
            </a:r>
            <a:r>
              <a:rPr sz="2000" b="1" dirty="0">
                <a:solidFill>
                  <a:srgbClr val="1F497D"/>
                </a:solidFill>
                <a:latin typeface="Georgia"/>
                <a:cs typeface="Georgia"/>
              </a:rPr>
              <a:t>.</a:t>
            </a:r>
            <a:endParaRPr sz="2000" dirty="0">
              <a:latin typeface="Georgia"/>
              <a:cs typeface="Georgia"/>
            </a:endParaRPr>
          </a:p>
          <a:p>
            <a:pPr algn="ctr">
              <a:lnSpc>
                <a:spcPts val="2385"/>
              </a:lnSpc>
            </a:pPr>
            <a:r>
              <a:rPr sz="2000" b="1" spc="-10" dirty="0">
                <a:solidFill>
                  <a:srgbClr val="1F497D"/>
                </a:solidFill>
                <a:latin typeface="Georgia"/>
                <a:cs typeface="Georgia"/>
              </a:rPr>
              <a:t>L</a:t>
            </a:r>
            <a:r>
              <a:rPr sz="2000" b="1" spc="-5" dirty="0">
                <a:solidFill>
                  <a:srgbClr val="1F497D"/>
                </a:solidFill>
                <a:latin typeface="Georgia"/>
                <a:cs typeface="Georgia"/>
              </a:rPr>
              <a:t>in</a:t>
            </a:r>
            <a:r>
              <a:rPr sz="2000" b="1" dirty="0">
                <a:solidFill>
                  <a:srgbClr val="1F497D"/>
                </a:solidFill>
                <a:latin typeface="Georgia"/>
                <a:cs typeface="Georgia"/>
              </a:rPr>
              <a:t>e </a:t>
            </a:r>
            <a:r>
              <a:rPr sz="2000" b="1" spc="-5" dirty="0">
                <a:solidFill>
                  <a:srgbClr val="1F497D"/>
                </a:solidFill>
                <a:latin typeface="Georgia"/>
                <a:cs typeface="Georgia"/>
              </a:rPr>
              <a:t>90</a:t>
            </a:r>
            <a:r>
              <a:rPr sz="2000" b="1" dirty="0">
                <a:solidFill>
                  <a:srgbClr val="1F497D"/>
                </a:solidFill>
                <a:latin typeface="Georgia"/>
                <a:cs typeface="Georgia"/>
              </a:rPr>
              <a:t>1</a:t>
            </a:r>
            <a:r>
              <a:rPr sz="2000" b="1" spc="-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F497D"/>
                </a:solidFill>
                <a:latin typeface="Georgia"/>
                <a:cs typeface="Georgia"/>
              </a:rPr>
              <a:t>(</a:t>
            </a:r>
            <a:r>
              <a:rPr sz="2000" b="1" spc="-10" dirty="0">
                <a:solidFill>
                  <a:srgbClr val="1F497D"/>
                </a:solidFill>
                <a:latin typeface="Georgia"/>
                <a:cs typeface="Georgia"/>
              </a:rPr>
              <a:t>La</a:t>
            </a:r>
            <a:r>
              <a:rPr sz="2000" b="1" dirty="0">
                <a:solidFill>
                  <a:srgbClr val="1F497D"/>
                </a:solidFill>
                <a:latin typeface="Georgia"/>
                <a:cs typeface="Georgia"/>
              </a:rPr>
              <a:t>s </a:t>
            </a:r>
            <a:r>
              <a:rPr sz="2000" b="1" spc="-5" dirty="0">
                <a:solidFill>
                  <a:srgbClr val="1F497D"/>
                </a:solidFill>
                <a:latin typeface="Georgia"/>
                <a:cs typeface="Georgia"/>
              </a:rPr>
              <a:t>F</a:t>
            </a:r>
            <a:r>
              <a:rPr sz="2000" b="1" spc="-10" dirty="0">
                <a:solidFill>
                  <a:srgbClr val="1F497D"/>
                </a:solidFill>
                <a:latin typeface="Georgia"/>
                <a:cs typeface="Georgia"/>
              </a:rPr>
              <a:t>l</a:t>
            </a:r>
            <a:r>
              <a:rPr sz="2000" b="1" spc="-5" dirty="0">
                <a:solidFill>
                  <a:srgbClr val="1F497D"/>
                </a:solidFill>
                <a:latin typeface="Georgia"/>
                <a:cs typeface="Georgia"/>
              </a:rPr>
              <a:t>o</a:t>
            </a:r>
            <a:r>
              <a:rPr sz="2000" b="1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2000" b="1" spc="-10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2000" b="1" dirty="0">
                <a:solidFill>
                  <a:srgbClr val="1F497D"/>
                </a:solidFill>
                <a:latin typeface="Georgia"/>
                <a:cs typeface="Georgia"/>
              </a:rPr>
              <a:t>s</a:t>
            </a:r>
            <a:r>
              <a:rPr sz="2000" b="1" spc="-1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1F497D"/>
                </a:solidFill>
                <a:latin typeface="Georgia"/>
                <a:cs typeface="Georgia"/>
              </a:rPr>
              <a:t>t</a:t>
            </a:r>
            <a:r>
              <a:rPr sz="2000" b="1" dirty="0">
                <a:solidFill>
                  <a:srgbClr val="1F497D"/>
                </a:solidFill>
                <a:latin typeface="Georgia"/>
                <a:cs typeface="Georgia"/>
              </a:rPr>
              <a:t>o</a:t>
            </a:r>
            <a:r>
              <a:rPr sz="2000" b="1" spc="1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F497D"/>
                </a:solidFill>
                <a:latin typeface="Georgia"/>
                <a:cs typeface="Georgia"/>
              </a:rPr>
              <a:t>G</a:t>
            </a:r>
            <a:r>
              <a:rPr sz="2000" b="1" spc="-10" dirty="0">
                <a:solidFill>
                  <a:srgbClr val="1F497D"/>
                </a:solidFill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1F497D"/>
                </a:solidFill>
                <a:latin typeface="Georgia"/>
                <a:cs typeface="Georgia"/>
              </a:rPr>
              <a:t>v</a:t>
            </a:r>
            <a:r>
              <a:rPr sz="2000" b="1" spc="-5" dirty="0">
                <a:solidFill>
                  <a:srgbClr val="1F497D"/>
                </a:solidFill>
                <a:latin typeface="Georgia"/>
                <a:cs typeface="Georgia"/>
              </a:rPr>
              <a:t>iot</a:t>
            </a:r>
            <a:r>
              <a:rPr sz="2000" b="1" spc="-10" dirty="0">
                <a:solidFill>
                  <a:srgbClr val="1F497D"/>
                </a:solidFill>
                <a:latin typeface="Georgia"/>
                <a:cs typeface="Georgia"/>
              </a:rPr>
              <a:t>a)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3130" y="924085"/>
            <a:ext cx="18878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5"/>
              </a:lnSpc>
            </a:pPr>
            <a:r>
              <a:rPr sz="2000" b="1" spc="-10" dirty="0">
                <a:solidFill>
                  <a:srgbClr val="FF0000"/>
                </a:solidFill>
                <a:latin typeface="Georgia"/>
                <a:cs typeface="Georgia"/>
              </a:rPr>
              <a:t>*</a:t>
            </a: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* </a:t>
            </a:r>
            <a:r>
              <a:rPr sz="2000" b="1" spc="-5" dirty="0">
                <a:solidFill>
                  <a:srgbClr val="FF0000"/>
                </a:solidFill>
                <a:latin typeface="Georgia"/>
                <a:cs typeface="Georgia"/>
              </a:rPr>
              <a:t>No</a:t>
            </a: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t </a:t>
            </a:r>
            <a:r>
              <a:rPr sz="2000" b="1" spc="-5" dirty="0">
                <a:solidFill>
                  <a:srgbClr val="FF0000"/>
                </a:solidFill>
                <a:latin typeface="Georgia"/>
                <a:cs typeface="Georgia"/>
              </a:rPr>
              <a:t>t</a:t>
            </a: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o</a:t>
            </a:r>
            <a:r>
              <a:rPr sz="2000" b="1" spc="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Georgia"/>
                <a:cs typeface="Georgia"/>
              </a:rPr>
              <a:t>S</a:t>
            </a:r>
            <a:r>
              <a:rPr sz="2000" b="1" dirty="0">
                <a:solidFill>
                  <a:srgbClr val="FF0000"/>
                </a:solidFill>
                <a:latin typeface="Georgia"/>
                <a:cs typeface="Georgia"/>
              </a:rPr>
              <a:t>c</a:t>
            </a:r>
            <a:r>
              <a:rPr sz="2000" b="1" spc="-10" dirty="0">
                <a:solidFill>
                  <a:srgbClr val="FF0000"/>
                </a:solidFill>
                <a:latin typeface="Georgia"/>
                <a:cs typeface="Georgia"/>
              </a:rPr>
              <a:t>ale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8733" y="4718593"/>
            <a:ext cx="7630795" cy="662940"/>
          </a:xfrm>
          <a:custGeom>
            <a:avLst/>
            <a:gdLst/>
            <a:ahLst/>
            <a:cxnLst/>
            <a:rect l="l" t="t" r="r" b="b"/>
            <a:pathLst>
              <a:path w="7630795" h="662939">
                <a:moveTo>
                  <a:pt x="0" y="420632"/>
                </a:moveTo>
                <a:lnTo>
                  <a:pt x="18670" y="457165"/>
                </a:lnTo>
                <a:lnTo>
                  <a:pt x="37919" y="492861"/>
                </a:lnTo>
                <a:lnTo>
                  <a:pt x="58325" y="526885"/>
                </a:lnTo>
                <a:lnTo>
                  <a:pt x="80467" y="558401"/>
                </a:lnTo>
                <a:lnTo>
                  <a:pt x="113690" y="595078"/>
                </a:lnTo>
                <a:lnTo>
                  <a:pt x="152400" y="623832"/>
                </a:lnTo>
                <a:lnTo>
                  <a:pt x="200049" y="643443"/>
                </a:lnTo>
                <a:lnTo>
                  <a:pt x="241337" y="652916"/>
                </a:lnTo>
                <a:lnTo>
                  <a:pt x="284954" y="658760"/>
                </a:lnTo>
                <a:lnTo>
                  <a:pt x="328714" y="661746"/>
                </a:lnTo>
                <a:lnTo>
                  <a:pt x="370431" y="662645"/>
                </a:lnTo>
                <a:lnTo>
                  <a:pt x="383506" y="662615"/>
                </a:lnTo>
                <a:lnTo>
                  <a:pt x="434731" y="661097"/>
                </a:lnTo>
                <a:lnTo>
                  <a:pt x="478589" y="654667"/>
                </a:lnTo>
                <a:lnTo>
                  <a:pt x="517577" y="643622"/>
                </a:lnTo>
                <a:lnTo>
                  <a:pt x="561276" y="624545"/>
                </a:lnTo>
                <a:lnTo>
                  <a:pt x="597106" y="597779"/>
                </a:lnTo>
                <a:lnTo>
                  <a:pt x="611967" y="560856"/>
                </a:lnTo>
                <a:lnTo>
                  <a:pt x="614927" y="551493"/>
                </a:lnTo>
                <a:lnTo>
                  <a:pt x="640316" y="518543"/>
                </a:lnTo>
                <a:lnTo>
                  <a:pt x="681610" y="494823"/>
                </a:lnTo>
                <a:lnTo>
                  <a:pt x="717426" y="478328"/>
                </a:lnTo>
                <a:lnTo>
                  <a:pt x="729780" y="472885"/>
                </a:lnTo>
                <a:lnTo>
                  <a:pt x="742182" y="467410"/>
                </a:lnTo>
                <a:lnTo>
                  <a:pt x="778729" y="450434"/>
                </a:lnTo>
                <a:lnTo>
                  <a:pt x="813558" y="431394"/>
                </a:lnTo>
                <a:lnTo>
                  <a:pt x="847094" y="411880"/>
                </a:lnTo>
                <a:lnTo>
                  <a:pt x="858098" y="405426"/>
                </a:lnTo>
                <a:lnTo>
                  <a:pt x="901881" y="380766"/>
                </a:lnTo>
                <a:lnTo>
                  <a:pt x="946450" y="359568"/>
                </a:lnTo>
                <a:lnTo>
                  <a:pt x="982421" y="346582"/>
                </a:lnTo>
                <a:lnTo>
                  <a:pt x="1029418" y="332750"/>
                </a:lnTo>
                <a:lnTo>
                  <a:pt x="1077456" y="321067"/>
                </a:lnTo>
                <a:lnTo>
                  <a:pt x="1115573" y="312513"/>
                </a:lnTo>
                <a:lnTo>
                  <a:pt x="1128872" y="309534"/>
                </a:lnTo>
                <a:lnTo>
                  <a:pt x="1177125" y="299387"/>
                </a:lnTo>
                <a:lnTo>
                  <a:pt x="1226062" y="291113"/>
                </a:lnTo>
                <a:lnTo>
                  <a:pt x="1238705" y="289086"/>
                </a:lnTo>
                <a:lnTo>
                  <a:pt x="1251483" y="287029"/>
                </a:lnTo>
                <a:lnTo>
                  <a:pt x="1290491" y="280434"/>
                </a:lnTo>
                <a:lnTo>
                  <a:pt x="1330217" y="272701"/>
                </a:lnTo>
                <a:lnTo>
                  <a:pt x="1370284" y="263185"/>
                </a:lnTo>
                <a:lnTo>
                  <a:pt x="1410487" y="251144"/>
                </a:lnTo>
                <a:lnTo>
                  <a:pt x="1452474" y="235312"/>
                </a:lnTo>
                <a:lnTo>
                  <a:pt x="1495946" y="216680"/>
                </a:lnTo>
                <a:lnTo>
                  <a:pt x="1539876" y="196791"/>
                </a:lnTo>
                <a:lnTo>
                  <a:pt x="1554443" y="190149"/>
                </a:lnTo>
                <a:lnTo>
                  <a:pt x="1597382" y="170986"/>
                </a:lnTo>
                <a:lnTo>
                  <a:pt x="1638377" y="154165"/>
                </a:lnTo>
                <a:lnTo>
                  <a:pt x="1676400" y="141232"/>
                </a:lnTo>
                <a:lnTo>
                  <a:pt x="1724625" y="130313"/>
                </a:lnTo>
                <a:lnTo>
                  <a:pt x="1775265" y="123053"/>
                </a:lnTo>
                <a:lnTo>
                  <a:pt x="1821938" y="118716"/>
                </a:lnTo>
                <a:lnTo>
                  <a:pt x="1866971" y="116210"/>
                </a:lnTo>
                <a:lnTo>
                  <a:pt x="1879578" y="115833"/>
                </a:lnTo>
                <a:lnTo>
                  <a:pt x="1892158" y="114325"/>
                </a:lnTo>
                <a:lnTo>
                  <a:pt x="1942172" y="109219"/>
                </a:lnTo>
                <a:lnTo>
                  <a:pt x="1954644" y="108037"/>
                </a:lnTo>
                <a:lnTo>
                  <a:pt x="1967121" y="106838"/>
                </a:lnTo>
                <a:lnTo>
                  <a:pt x="2017265" y="101325"/>
                </a:lnTo>
                <a:lnTo>
                  <a:pt x="2055376" y="95675"/>
                </a:lnTo>
                <a:lnTo>
                  <a:pt x="2093235" y="88041"/>
                </a:lnTo>
                <a:lnTo>
                  <a:pt x="2130049" y="77944"/>
                </a:lnTo>
                <a:lnTo>
                  <a:pt x="2167359" y="65994"/>
                </a:lnTo>
                <a:lnTo>
                  <a:pt x="2192262" y="57619"/>
                </a:lnTo>
                <a:lnTo>
                  <a:pt x="2204668" y="53448"/>
                </a:lnTo>
                <a:lnTo>
                  <a:pt x="2241481" y="41560"/>
                </a:lnTo>
                <a:lnTo>
                  <a:pt x="2288936" y="28904"/>
                </a:lnTo>
                <a:lnTo>
                  <a:pt x="2331991" y="22426"/>
                </a:lnTo>
                <a:lnTo>
                  <a:pt x="2373032" y="18890"/>
                </a:lnTo>
                <a:lnTo>
                  <a:pt x="2411683" y="17189"/>
                </a:lnTo>
                <a:lnTo>
                  <a:pt x="2435937" y="16527"/>
                </a:lnTo>
                <a:lnTo>
                  <a:pt x="2447568" y="16215"/>
                </a:lnTo>
                <a:lnTo>
                  <a:pt x="2496959" y="13469"/>
                </a:lnTo>
                <a:lnTo>
                  <a:pt x="2540565" y="9113"/>
                </a:lnTo>
                <a:lnTo>
                  <a:pt x="2565393" y="6328"/>
                </a:lnTo>
                <a:lnTo>
                  <a:pt x="2576847" y="5054"/>
                </a:lnTo>
                <a:lnTo>
                  <a:pt x="2624904" y="1136"/>
                </a:lnTo>
                <a:lnTo>
                  <a:pt x="2665225" y="0"/>
                </a:lnTo>
                <a:lnTo>
                  <a:pt x="2676742" y="119"/>
                </a:lnTo>
                <a:lnTo>
                  <a:pt x="2725699" y="3477"/>
                </a:lnTo>
                <a:lnTo>
                  <a:pt x="2773012" y="12082"/>
                </a:lnTo>
                <a:lnTo>
                  <a:pt x="2818117" y="26320"/>
                </a:lnTo>
                <a:lnTo>
                  <a:pt x="2840907" y="34421"/>
                </a:lnTo>
                <a:lnTo>
                  <a:pt x="2852910" y="38634"/>
                </a:lnTo>
                <a:lnTo>
                  <a:pt x="2893221" y="51634"/>
                </a:lnTo>
                <a:lnTo>
                  <a:pt x="2941379" y="65299"/>
                </a:lnTo>
                <a:lnTo>
                  <a:pt x="2983187" y="76759"/>
                </a:lnTo>
                <a:lnTo>
                  <a:pt x="3024685" y="87820"/>
                </a:lnTo>
                <a:lnTo>
                  <a:pt x="3071465" y="99710"/>
                </a:lnTo>
                <a:lnTo>
                  <a:pt x="3107062" y="106280"/>
                </a:lnTo>
                <a:lnTo>
                  <a:pt x="3119840" y="105935"/>
                </a:lnTo>
                <a:lnTo>
                  <a:pt x="3123872" y="103905"/>
                </a:lnTo>
                <a:lnTo>
                  <a:pt x="3594100" y="153932"/>
                </a:lnTo>
                <a:lnTo>
                  <a:pt x="3643785" y="160944"/>
                </a:lnTo>
                <a:lnTo>
                  <a:pt x="3682397" y="168297"/>
                </a:lnTo>
                <a:lnTo>
                  <a:pt x="3704845" y="173135"/>
                </a:lnTo>
                <a:lnTo>
                  <a:pt x="3715723" y="175478"/>
                </a:lnTo>
                <a:lnTo>
                  <a:pt x="3761936" y="183897"/>
                </a:lnTo>
                <a:lnTo>
                  <a:pt x="3805429" y="188678"/>
                </a:lnTo>
                <a:lnTo>
                  <a:pt x="3862923" y="191574"/>
                </a:lnTo>
                <a:lnTo>
                  <a:pt x="3912285" y="192180"/>
                </a:lnTo>
                <a:lnTo>
                  <a:pt x="3941405" y="192008"/>
                </a:lnTo>
                <a:lnTo>
                  <a:pt x="4007305" y="190815"/>
                </a:lnTo>
                <a:lnTo>
                  <a:pt x="4081003" y="188681"/>
                </a:lnTo>
                <a:lnTo>
                  <a:pt x="4119871" y="187333"/>
                </a:lnTo>
                <a:lnTo>
                  <a:pt x="4159603" y="185836"/>
                </a:lnTo>
                <a:lnTo>
                  <a:pt x="4199837" y="184219"/>
                </a:lnTo>
                <a:lnTo>
                  <a:pt x="4240210" y="182509"/>
                </a:lnTo>
                <a:lnTo>
                  <a:pt x="4280362" y="180735"/>
                </a:lnTo>
                <a:lnTo>
                  <a:pt x="4319929" y="178927"/>
                </a:lnTo>
                <a:lnTo>
                  <a:pt x="4358550" y="177112"/>
                </a:lnTo>
                <a:lnTo>
                  <a:pt x="4431505" y="173578"/>
                </a:lnTo>
                <a:lnTo>
                  <a:pt x="4496333" y="170361"/>
                </a:lnTo>
                <a:lnTo>
                  <a:pt x="4524793" y="168944"/>
                </a:lnTo>
                <a:lnTo>
                  <a:pt x="4550136" y="167691"/>
                </a:lnTo>
                <a:lnTo>
                  <a:pt x="4590801" y="165681"/>
                </a:lnTo>
                <a:lnTo>
                  <a:pt x="4631033" y="163025"/>
                </a:lnTo>
                <a:lnTo>
                  <a:pt x="4664542" y="156825"/>
                </a:lnTo>
                <a:lnTo>
                  <a:pt x="4665598" y="156300"/>
                </a:lnTo>
                <a:lnTo>
                  <a:pt x="4707719" y="153424"/>
                </a:lnTo>
                <a:lnTo>
                  <a:pt x="4756165" y="153055"/>
                </a:lnTo>
                <a:lnTo>
                  <a:pt x="4773125" y="153076"/>
                </a:lnTo>
                <a:lnTo>
                  <a:pt x="4820649" y="153387"/>
                </a:lnTo>
                <a:lnTo>
                  <a:pt x="4860734" y="153880"/>
                </a:lnTo>
                <a:lnTo>
                  <a:pt x="4863839" y="153928"/>
                </a:lnTo>
                <a:lnTo>
                  <a:pt x="4876540" y="153959"/>
                </a:lnTo>
                <a:lnTo>
                  <a:pt x="4889182" y="154040"/>
                </a:lnTo>
                <a:lnTo>
                  <a:pt x="4901780" y="154159"/>
                </a:lnTo>
                <a:lnTo>
                  <a:pt x="4914349" y="154301"/>
                </a:lnTo>
                <a:lnTo>
                  <a:pt x="4926903" y="154451"/>
                </a:lnTo>
                <a:lnTo>
                  <a:pt x="4939456" y="154598"/>
                </a:lnTo>
                <a:lnTo>
                  <a:pt x="4952022" y="154726"/>
                </a:lnTo>
                <a:lnTo>
                  <a:pt x="4964617" y="154821"/>
                </a:lnTo>
                <a:lnTo>
                  <a:pt x="4977254" y="154871"/>
                </a:lnTo>
                <a:lnTo>
                  <a:pt x="4989948" y="154860"/>
                </a:lnTo>
                <a:lnTo>
                  <a:pt x="5028513" y="154331"/>
                </a:lnTo>
                <a:lnTo>
                  <a:pt x="5079277" y="152419"/>
                </a:lnTo>
                <a:lnTo>
                  <a:pt x="5118027" y="150394"/>
                </a:lnTo>
                <a:lnTo>
                  <a:pt x="5156942" y="147868"/>
                </a:lnTo>
                <a:lnTo>
                  <a:pt x="5195131" y="144839"/>
                </a:lnTo>
                <a:lnTo>
                  <a:pt x="5244973" y="139778"/>
                </a:lnTo>
                <a:lnTo>
                  <a:pt x="5293201" y="132564"/>
                </a:lnTo>
                <a:lnTo>
                  <a:pt x="5316289" y="128523"/>
                </a:lnTo>
                <a:lnTo>
                  <a:pt x="5328047" y="126452"/>
                </a:lnTo>
                <a:lnTo>
                  <a:pt x="5365779" y="120227"/>
                </a:lnTo>
                <a:lnTo>
                  <a:pt x="5405616" y="114829"/>
                </a:lnTo>
                <a:lnTo>
                  <a:pt x="5455632" y="108804"/>
                </a:lnTo>
                <a:lnTo>
                  <a:pt x="5496254" y="104140"/>
                </a:lnTo>
                <a:lnTo>
                  <a:pt x="5537415" y="99656"/>
                </a:lnTo>
                <a:lnTo>
                  <a:pt x="5577198" y="95629"/>
                </a:lnTo>
                <a:lnTo>
                  <a:pt x="5624789" y="91442"/>
                </a:lnTo>
                <a:lnTo>
                  <a:pt x="5666975" y="88882"/>
                </a:lnTo>
                <a:lnTo>
                  <a:pt x="5704208" y="88035"/>
                </a:lnTo>
                <a:lnTo>
                  <a:pt x="5715180" y="88134"/>
                </a:lnTo>
                <a:lnTo>
                  <a:pt x="5725986" y="88378"/>
                </a:lnTo>
                <a:lnTo>
                  <a:pt x="5736957" y="88741"/>
                </a:lnTo>
                <a:lnTo>
                  <a:pt x="5748424" y="89194"/>
                </a:lnTo>
                <a:lnTo>
                  <a:pt x="5760719" y="89710"/>
                </a:lnTo>
                <a:lnTo>
                  <a:pt x="5774173" y="90263"/>
                </a:lnTo>
                <a:lnTo>
                  <a:pt x="5823011" y="92447"/>
                </a:lnTo>
                <a:lnTo>
                  <a:pt x="5861823" y="94614"/>
                </a:lnTo>
                <a:lnTo>
                  <a:pt x="5901146" y="97243"/>
                </a:lnTo>
                <a:lnTo>
                  <a:pt x="5939756" y="100341"/>
                </a:lnTo>
                <a:lnTo>
                  <a:pt x="5977980" y="104105"/>
                </a:lnTo>
                <a:lnTo>
                  <a:pt x="6016912" y="108697"/>
                </a:lnTo>
                <a:lnTo>
                  <a:pt x="6066540" y="115537"/>
                </a:lnTo>
                <a:lnTo>
                  <a:pt x="6115547" y="123249"/>
                </a:lnTo>
                <a:lnTo>
                  <a:pt x="6153200" y="129652"/>
                </a:lnTo>
                <a:lnTo>
                  <a:pt x="6201954" y="138433"/>
                </a:lnTo>
                <a:lnTo>
                  <a:pt x="6249701" y="147704"/>
                </a:lnTo>
                <a:lnTo>
                  <a:pt x="6299525" y="158186"/>
                </a:lnTo>
                <a:lnTo>
                  <a:pt x="6339048" y="167083"/>
                </a:lnTo>
                <a:lnTo>
                  <a:pt x="6378544" y="176615"/>
                </a:lnTo>
                <a:lnTo>
                  <a:pt x="6418955" y="186789"/>
                </a:lnTo>
                <a:lnTo>
                  <a:pt x="6459733" y="197271"/>
                </a:lnTo>
                <a:lnTo>
                  <a:pt x="6473313" y="200775"/>
                </a:lnTo>
                <a:lnTo>
                  <a:pt x="6486853" y="204264"/>
                </a:lnTo>
                <a:lnTo>
                  <a:pt x="6527030" y="214515"/>
                </a:lnTo>
                <a:lnTo>
                  <a:pt x="6566117" y="224180"/>
                </a:lnTo>
                <a:lnTo>
                  <a:pt x="6603925" y="233059"/>
                </a:lnTo>
                <a:lnTo>
                  <a:pt x="6616318" y="235951"/>
                </a:lnTo>
                <a:lnTo>
                  <a:pt x="6628515" y="238810"/>
                </a:lnTo>
                <a:lnTo>
                  <a:pt x="6640551" y="241636"/>
                </a:lnTo>
                <a:lnTo>
                  <a:pt x="6652464" y="244427"/>
                </a:lnTo>
                <a:lnTo>
                  <a:pt x="6699605" y="255257"/>
                </a:lnTo>
                <a:lnTo>
                  <a:pt x="6747680" y="265548"/>
                </a:lnTo>
                <a:lnTo>
                  <a:pt x="6785752" y="272913"/>
                </a:lnTo>
                <a:lnTo>
                  <a:pt x="6826644" y="279975"/>
                </a:lnTo>
                <a:lnTo>
                  <a:pt x="6872194" y="287114"/>
                </a:lnTo>
                <a:lnTo>
                  <a:pt x="6919403" y="294169"/>
                </a:lnTo>
                <a:lnTo>
                  <a:pt x="6967880" y="300906"/>
                </a:lnTo>
                <a:lnTo>
                  <a:pt x="7017229" y="307085"/>
                </a:lnTo>
                <a:lnTo>
                  <a:pt x="7067057" y="312469"/>
                </a:lnTo>
                <a:lnTo>
                  <a:pt x="7116971" y="316821"/>
                </a:lnTo>
                <a:lnTo>
                  <a:pt x="7166913" y="319937"/>
                </a:lnTo>
                <a:lnTo>
                  <a:pt x="7220307" y="322080"/>
                </a:lnTo>
                <a:lnTo>
                  <a:pt x="7276329" y="323366"/>
                </a:lnTo>
                <a:lnTo>
                  <a:pt x="7332665" y="323795"/>
                </a:lnTo>
                <a:lnTo>
                  <a:pt x="7351113" y="323747"/>
                </a:lnTo>
                <a:lnTo>
                  <a:pt x="7404267" y="323033"/>
                </a:lnTo>
                <a:lnTo>
                  <a:pt x="7452334" y="321461"/>
                </a:lnTo>
                <a:lnTo>
                  <a:pt x="7493000" y="319032"/>
                </a:lnTo>
                <a:lnTo>
                  <a:pt x="7531554" y="313816"/>
                </a:lnTo>
                <a:lnTo>
                  <a:pt x="7576532" y="301531"/>
                </a:lnTo>
                <a:lnTo>
                  <a:pt x="7608555" y="288828"/>
                </a:lnTo>
                <a:lnTo>
                  <a:pt x="7616830" y="285460"/>
                </a:lnTo>
                <a:lnTo>
                  <a:pt x="7624076" y="282867"/>
                </a:lnTo>
                <a:lnTo>
                  <a:pt x="7630397" y="281257"/>
                </a:lnTo>
              </a:path>
            </a:pathLst>
          </a:custGeom>
          <a:ln w="508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34133" y="881411"/>
            <a:ext cx="7703820" cy="4258310"/>
          </a:xfrm>
          <a:custGeom>
            <a:avLst/>
            <a:gdLst/>
            <a:ahLst/>
            <a:cxnLst/>
            <a:rect l="l" t="t" r="r" b="b"/>
            <a:pathLst>
              <a:path w="7703820" h="4258310">
                <a:moveTo>
                  <a:pt x="88900" y="0"/>
                </a:moveTo>
                <a:lnTo>
                  <a:pt x="75922" y="53382"/>
                </a:lnTo>
                <a:lnTo>
                  <a:pt x="63193" y="106633"/>
                </a:lnTo>
                <a:lnTo>
                  <a:pt x="50960" y="159621"/>
                </a:lnTo>
                <a:lnTo>
                  <a:pt x="39470" y="212214"/>
                </a:lnTo>
                <a:lnTo>
                  <a:pt x="28971" y="264280"/>
                </a:lnTo>
                <a:lnTo>
                  <a:pt x="19711" y="315688"/>
                </a:lnTo>
                <a:lnTo>
                  <a:pt x="11935" y="366306"/>
                </a:lnTo>
                <a:lnTo>
                  <a:pt x="5894" y="416002"/>
                </a:lnTo>
                <a:lnTo>
                  <a:pt x="1832" y="464644"/>
                </a:lnTo>
                <a:lnTo>
                  <a:pt x="0" y="512102"/>
                </a:lnTo>
                <a:lnTo>
                  <a:pt x="129" y="535316"/>
                </a:lnTo>
                <a:lnTo>
                  <a:pt x="2846" y="580646"/>
                </a:lnTo>
                <a:lnTo>
                  <a:pt x="8332" y="624697"/>
                </a:lnTo>
                <a:lnTo>
                  <a:pt x="15977" y="667686"/>
                </a:lnTo>
                <a:lnTo>
                  <a:pt x="25172" y="709835"/>
                </a:lnTo>
                <a:lnTo>
                  <a:pt x="35307" y="751362"/>
                </a:lnTo>
                <a:lnTo>
                  <a:pt x="45772" y="792486"/>
                </a:lnTo>
                <a:lnTo>
                  <a:pt x="50938" y="812966"/>
                </a:lnTo>
                <a:lnTo>
                  <a:pt x="60756" y="853898"/>
                </a:lnTo>
                <a:lnTo>
                  <a:pt x="69379" y="894977"/>
                </a:lnTo>
                <a:lnTo>
                  <a:pt x="76200" y="936421"/>
                </a:lnTo>
                <a:lnTo>
                  <a:pt x="81553" y="977588"/>
                </a:lnTo>
                <a:lnTo>
                  <a:pt x="86258" y="1017891"/>
                </a:lnTo>
                <a:lnTo>
                  <a:pt x="90430" y="1057638"/>
                </a:lnTo>
                <a:lnTo>
                  <a:pt x="94183" y="1097137"/>
                </a:lnTo>
                <a:lnTo>
                  <a:pt x="97631" y="1136694"/>
                </a:lnTo>
                <a:lnTo>
                  <a:pt x="100888" y="1176617"/>
                </a:lnTo>
                <a:lnTo>
                  <a:pt x="104070" y="1217213"/>
                </a:lnTo>
                <a:lnTo>
                  <a:pt x="105667" y="1237859"/>
                </a:lnTo>
                <a:lnTo>
                  <a:pt x="107289" y="1258789"/>
                </a:lnTo>
                <a:lnTo>
                  <a:pt x="110661" y="1301652"/>
                </a:lnTo>
                <a:lnTo>
                  <a:pt x="114300" y="1346111"/>
                </a:lnTo>
                <a:lnTo>
                  <a:pt x="118395" y="1392566"/>
                </a:lnTo>
                <a:lnTo>
                  <a:pt x="122935" y="1440923"/>
                </a:lnTo>
                <a:lnTo>
                  <a:pt x="127729" y="1490744"/>
                </a:lnTo>
                <a:lnTo>
                  <a:pt x="130162" y="1516065"/>
                </a:lnTo>
                <a:lnTo>
                  <a:pt x="134979" y="1567257"/>
                </a:lnTo>
                <a:lnTo>
                  <a:pt x="139575" y="1618815"/>
                </a:lnTo>
                <a:lnTo>
                  <a:pt x="143758" y="1670299"/>
                </a:lnTo>
                <a:lnTo>
                  <a:pt x="147338" y="1721272"/>
                </a:lnTo>
                <a:lnTo>
                  <a:pt x="150124" y="1771293"/>
                </a:lnTo>
                <a:lnTo>
                  <a:pt x="151927" y="1819925"/>
                </a:lnTo>
                <a:lnTo>
                  <a:pt x="152533" y="1867285"/>
                </a:lnTo>
                <a:lnTo>
                  <a:pt x="152318" y="1891493"/>
                </a:lnTo>
                <a:lnTo>
                  <a:pt x="150978" y="1940970"/>
                </a:lnTo>
                <a:lnTo>
                  <a:pt x="148648" y="1991090"/>
                </a:lnTo>
                <a:lnTo>
                  <a:pt x="145593" y="2040932"/>
                </a:lnTo>
                <a:lnTo>
                  <a:pt x="142081" y="2089575"/>
                </a:lnTo>
                <a:lnTo>
                  <a:pt x="138378" y="2136096"/>
                </a:lnTo>
                <a:lnTo>
                  <a:pt x="134752" y="2179574"/>
                </a:lnTo>
                <a:lnTo>
                  <a:pt x="133051" y="2199884"/>
                </a:lnTo>
                <a:lnTo>
                  <a:pt x="128796" y="2253714"/>
                </a:lnTo>
                <a:lnTo>
                  <a:pt x="125753" y="2311061"/>
                </a:lnTo>
                <a:lnTo>
                  <a:pt x="125157" y="2344323"/>
                </a:lnTo>
                <a:lnTo>
                  <a:pt x="125476" y="2351931"/>
                </a:lnTo>
                <a:lnTo>
                  <a:pt x="125983" y="2355440"/>
                </a:lnTo>
                <a:lnTo>
                  <a:pt x="126514" y="2356286"/>
                </a:lnTo>
                <a:lnTo>
                  <a:pt x="126902" y="2355908"/>
                </a:lnTo>
                <a:lnTo>
                  <a:pt x="126901" y="2376184"/>
                </a:lnTo>
                <a:lnTo>
                  <a:pt x="126818" y="2427629"/>
                </a:lnTo>
                <a:lnTo>
                  <a:pt x="126660" y="2490893"/>
                </a:lnTo>
                <a:lnTo>
                  <a:pt x="126565" y="2525942"/>
                </a:lnTo>
                <a:lnTo>
                  <a:pt x="126466" y="2562726"/>
                </a:lnTo>
                <a:lnTo>
                  <a:pt x="126368" y="2600841"/>
                </a:lnTo>
                <a:lnTo>
                  <a:pt x="126275" y="2639879"/>
                </a:lnTo>
                <a:lnTo>
                  <a:pt x="126192" y="2679435"/>
                </a:lnTo>
                <a:lnTo>
                  <a:pt x="126125" y="2719103"/>
                </a:lnTo>
                <a:lnTo>
                  <a:pt x="126077" y="2758475"/>
                </a:lnTo>
                <a:lnTo>
                  <a:pt x="126054" y="2797147"/>
                </a:lnTo>
                <a:lnTo>
                  <a:pt x="126062" y="2834712"/>
                </a:lnTo>
                <a:lnTo>
                  <a:pt x="126184" y="2904895"/>
                </a:lnTo>
                <a:lnTo>
                  <a:pt x="126484" y="2965775"/>
                </a:lnTo>
                <a:lnTo>
                  <a:pt x="127000" y="3014103"/>
                </a:lnTo>
                <a:lnTo>
                  <a:pt x="128090" y="3062282"/>
                </a:lnTo>
                <a:lnTo>
                  <a:pt x="130403" y="3109891"/>
                </a:lnTo>
                <a:lnTo>
                  <a:pt x="135250" y="3148727"/>
                </a:lnTo>
                <a:lnTo>
                  <a:pt x="136259" y="3153825"/>
                </a:lnTo>
                <a:lnTo>
                  <a:pt x="137252" y="3158917"/>
                </a:lnTo>
                <a:lnTo>
                  <a:pt x="138218" y="3164382"/>
                </a:lnTo>
                <a:lnTo>
                  <a:pt x="139144" y="3170599"/>
                </a:lnTo>
                <a:lnTo>
                  <a:pt x="142313" y="3192640"/>
                </a:lnTo>
                <a:lnTo>
                  <a:pt x="145783" y="3210089"/>
                </a:lnTo>
                <a:lnTo>
                  <a:pt x="148994" y="3222815"/>
                </a:lnTo>
                <a:lnTo>
                  <a:pt x="151384" y="3230687"/>
                </a:lnTo>
                <a:lnTo>
                  <a:pt x="152395" y="3233573"/>
                </a:lnTo>
                <a:lnTo>
                  <a:pt x="154462" y="3242038"/>
                </a:lnTo>
                <a:lnTo>
                  <a:pt x="157005" y="3250916"/>
                </a:lnTo>
                <a:lnTo>
                  <a:pt x="159930" y="3260252"/>
                </a:lnTo>
                <a:lnTo>
                  <a:pt x="163144" y="3270092"/>
                </a:lnTo>
                <a:lnTo>
                  <a:pt x="166552" y="3280484"/>
                </a:lnTo>
                <a:lnTo>
                  <a:pt x="170059" y="3291473"/>
                </a:lnTo>
                <a:lnTo>
                  <a:pt x="180241" y="3328495"/>
                </a:lnTo>
                <a:lnTo>
                  <a:pt x="187934" y="3372573"/>
                </a:lnTo>
                <a:lnTo>
                  <a:pt x="190538" y="3420316"/>
                </a:lnTo>
                <a:lnTo>
                  <a:pt x="190249" y="3435275"/>
                </a:lnTo>
                <a:lnTo>
                  <a:pt x="187394" y="3485651"/>
                </a:lnTo>
                <a:lnTo>
                  <a:pt x="182459" y="3541436"/>
                </a:lnTo>
                <a:lnTo>
                  <a:pt x="178585" y="3579830"/>
                </a:lnTo>
                <a:lnTo>
                  <a:pt x="176603" y="3598982"/>
                </a:lnTo>
                <a:lnTo>
                  <a:pt x="174646" y="3617925"/>
                </a:lnTo>
                <a:lnTo>
                  <a:pt x="169365" y="3672141"/>
                </a:lnTo>
                <a:lnTo>
                  <a:pt x="165868" y="3719602"/>
                </a:lnTo>
                <a:lnTo>
                  <a:pt x="165100" y="3745687"/>
                </a:lnTo>
                <a:lnTo>
                  <a:pt x="165354" y="3763362"/>
                </a:lnTo>
                <a:lnTo>
                  <a:pt x="170733" y="3808901"/>
                </a:lnTo>
                <a:lnTo>
                  <a:pt x="178136" y="3832003"/>
                </a:lnTo>
                <a:lnTo>
                  <a:pt x="181014" y="3840526"/>
                </a:lnTo>
                <a:lnTo>
                  <a:pt x="192242" y="3886395"/>
                </a:lnTo>
                <a:lnTo>
                  <a:pt x="200722" y="3934622"/>
                </a:lnTo>
                <a:lnTo>
                  <a:pt x="202994" y="3948072"/>
                </a:lnTo>
                <a:lnTo>
                  <a:pt x="205327" y="3961872"/>
                </a:lnTo>
                <a:lnTo>
                  <a:pt x="212695" y="4004340"/>
                </a:lnTo>
                <a:lnTo>
                  <a:pt x="220619" y="4046239"/>
                </a:lnTo>
                <a:lnTo>
                  <a:pt x="229104" y="4084776"/>
                </a:lnTo>
                <a:lnTo>
                  <a:pt x="241300" y="4126103"/>
                </a:lnTo>
                <a:lnTo>
                  <a:pt x="263018" y="4168384"/>
                </a:lnTo>
                <a:lnTo>
                  <a:pt x="296413" y="4199670"/>
                </a:lnTo>
                <a:lnTo>
                  <a:pt x="315908" y="4212802"/>
                </a:lnTo>
                <a:lnTo>
                  <a:pt x="325776" y="4219773"/>
                </a:lnTo>
                <a:lnTo>
                  <a:pt x="365277" y="4245022"/>
                </a:lnTo>
                <a:lnTo>
                  <a:pt x="401736" y="4256371"/>
                </a:lnTo>
                <a:lnTo>
                  <a:pt x="416487" y="4257789"/>
                </a:lnTo>
                <a:lnTo>
                  <a:pt x="427818" y="4257127"/>
                </a:lnTo>
                <a:lnTo>
                  <a:pt x="478262" y="4249504"/>
                </a:lnTo>
                <a:lnTo>
                  <a:pt x="519174" y="4239998"/>
                </a:lnTo>
                <a:lnTo>
                  <a:pt x="560264" y="4228783"/>
                </a:lnTo>
                <a:lnTo>
                  <a:pt x="599318" y="4217244"/>
                </a:lnTo>
                <a:lnTo>
                  <a:pt x="611500" y="4213564"/>
                </a:lnTo>
                <a:lnTo>
                  <a:pt x="623128" y="4210053"/>
                </a:lnTo>
                <a:lnTo>
                  <a:pt x="667075" y="4197734"/>
                </a:lnTo>
                <a:lnTo>
                  <a:pt x="699386" y="4192189"/>
                </a:lnTo>
                <a:lnTo>
                  <a:pt x="704804" y="4191500"/>
                </a:lnTo>
                <a:lnTo>
                  <a:pt x="753096" y="4174253"/>
                </a:lnTo>
                <a:lnTo>
                  <a:pt x="789297" y="4155324"/>
                </a:lnTo>
                <a:lnTo>
                  <a:pt x="830175" y="4131931"/>
                </a:lnTo>
                <a:lnTo>
                  <a:pt x="874754" y="4105614"/>
                </a:lnTo>
                <a:lnTo>
                  <a:pt x="890268" y="4096460"/>
                </a:lnTo>
                <a:lnTo>
                  <a:pt x="938264" y="4068648"/>
                </a:lnTo>
                <a:lnTo>
                  <a:pt x="987682" y="4041514"/>
                </a:lnTo>
                <a:lnTo>
                  <a:pt x="1037547" y="4016603"/>
                </a:lnTo>
                <a:lnTo>
                  <a:pt x="1091159" y="3993518"/>
                </a:lnTo>
                <a:lnTo>
                  <a:pt x="1134670" y="3976632"/>
                </a:lnTo>
                <a:lnTo>
                  <a:pt x="1182194" y="3959103"/>
                </a:lnTo>
                <a:lnTo>
                  <a:pt x="1231292" y="3941632"/>
                </a:lnTo>
                <a:lnTo>
                  <a:pt x="1279526" y="3924923"/>
                </a:lnTo>
                <a:lnTo>
                  <a:pt x="1324458" y="3909678"/>
                </a:lnTo>
                <a:lnTo>
                  <a:pt x="1363650" y="3896598"/>
                </a:lnTo>
                <a:lnTo>
                  <a:pt x="1406341" y="3882574"/>
                </a:lnTo>
                <a:lnTo>
                  <a:pt x="1422400" y="3877373"/>
                </a:lnTo>
                <a:lnTo>
                  <a:pt x="1438889" y="3871619"/>
                </a:lnTo>
                <a:lnTo>
                  <a:pt x="1481513" y="3858034"/>
                </a:lnTo>
                <a:lnTo>
                  <a:pt x="1494556" y="3854304"/>
                </a:lnTo>
                <a:lnTo>
                  <a:pt x="1500443" y="3852556"/>
                </a:lnTo>
                <a:lnTo>
                  <a:pt x="1539915" y="3837572"/>
                </a:lnTo>
                <a:lnTo>
                  <a:pt x="1581626" y="3816141"/>
                </a:lnTo>
                <a:lnTo>
                  <a:pt x="1624057" y="3790698"/>
                </a:lnTo>
                <a:lnTo>
                  <a:pt x="1635188" y="3784017"/>
                </a:lnTo>
                <a:lnTo>
                  <a:pt x="1670711" y="3763857"/>
                </a:lnTo>
                <a:lnTo>
                  <a:pt x="1710580" y="3744379"/>
                </a:lnTo>
                <a:lnTo>
                  <a:pt x="1756273" y="3726686"/>
                </a:lnTo>
                <a:lnTo>
                  <a:pt x="1809642" y="3711724"/>
                </a:lnTo>
                <a:lnTo>
                  <a:pt x="1852079" y="3702650"/>
                </a:lnTo>
                <a:lnTo>
                  <a:pt x="1899444" y="3694016"/>
                </a:lnTo>
                <a:lnTo>
                  <a:pt x="1950365" y="3685821"/>
                </a:lnTo>
                <a:lnTo>
                  <a:pt x="2003470" y="3678065"/>
                </a:lnTo>
                <a:lnTo>
                  <a:pt x="2057389" y="3670749"/>
                </a:lnTo>
                <a:lnTo>
                  <a:pt x="2110748" y="3663872"/>
                </a:lnTo>
                <a:lnTo>
                  <a:pt x="2162176" y="3657435"/>
                </a:lnTo>
                <a:lnTo>
                  <a:pt x="2186738" y="3654380"/>
                </a:lnTo>
                <a:lnTo>
                  <a:pt x="2210303" y="3651436"/>
                </a:lnTo>
                <a:lnTo>
                  <a:pt x="2232699" y="3648601"/>
                </a:lnTo>
                <a:lnTo>
                  <a:pt x="2253755" y="3645876"/>
                </a:lnTo>
                <a:lnTo>
                  <a:pt x="2273300" y="3643261"/>
                </a:lnTo>
                <a:lnTo>
                  <a:pt x="2292139" y="3640738"/>
                </a:lnTo>
                <a:lnTo>
                  <a:pt x="2311113" y="3638294"/>
                </a:lnTo>
                <a:lnTo>
                  <a:pt x="2348990" y="3633664"/>
                </a:lnTo>
                <a:lnTo>
                  <a:pt x="2403842" y="3627445"/>
                </a:lnTo>
                <a:lnTo>
                  <a:pt x="2453479" y="3622230"/>
                </a:lnTo>
                <a:lnTo>
                  <a:pt x="2494687" y="3618167"/>
                </a:lnTo>
                <a:lnTo>
                  <a:pt x="2535904" y="3614359"/>
                </a:lnTo>
                <a:lnTo>
                  <a:pt x="2540000" y="3614000"/>
                </a:lnTo>
                <a:lnTo>
                  <a:pt x="2921000" y="3570109"/>
                </a:lnTo>
                <a:lnTo>
                  <a:pt x="2939597" y="3568135"/>
                </a:lnTo>
                <a:lnTo>
                  <a:pt x="2955848" y="3566367"/>
                </a:lnTo>
                <a:lnTo>
                  <a:pt x="2970112" y="3564790"/>
                </a:lnTo>
                <a:lnTo>
                  <a:pt x="2982745" y="3563388"/>
                </a:lnTo>
                <a:lnTo>
                  <a:pt x="2994104" y="3562145"/>
                </a:lnTo>
                <a:lnTo>
                  <a:pt x="3033953" y="3558447"/>
                </a:lnTo>
                <a:lnTo>
                  <a:pt x="3082012" y="3556027"/>
                </a:lnTo>
                <a:lnTo>
                  <a:pt x="3110253" y="3555118"/>
                </a:lnTo>
                <a:lnTo>
                  <a:pt x="3122687" y="3554707"/>
                </a:lnTo>
                <a:lnTo>
                  <a:pt x="3161261" y="3553432"/>
                </a:lnTo>
                <a:lnTo>
                  <a:pt x="3202255" y="3552324"/>
                </a:lnTo>
                <a:lnTo>
                  <a:pt x="3246326" y="3551679"/>
                </a:lnTo>
                <a:lnTo>
                  <a:pt x="3261814" y="3551618"/>
                </a:lnTo>
                <a:lnTo>
                  <a:pt x="3277742" y="3551652"/>
                </a:lnTo>
                <a:lnTo>
                  <a:pt x="3328409" y="3552436"/>
                </a:lnTo>
                <a:lnTo>
                  <a:pt x="3383910" y="3554471"/>
                </a:lnTo>
                <a:lnTo>
                  <a:pt x="3424534" y="3556700"/>
                </a:lnTo>
                <a:lnTo>
                  <a:pt x="3471337" y="3559824"/>
                </a:lnTo>
                <a:lnTo>
                  <a:pt x="3523258" y="3563708"/>
                </a:lnTo>
                <a:lnTo>
                  <a:pt x="3578545" y="3568178"/>
                </a:lnTo>
                <a:lnTo>
                  <a:pt x="3635444" y="3573057"/>
                </a:lnTo>
                <a:lnTo>
                  <a:pt x="3692204" y="3578171"/>
                </a:lnTo>
                <a:lnTo>
                  <a:pt x="3747071" y="3583342"/>
                </a:lnTo>
                <a:lnTo>
                  <a:pt x="3798293" y="3588397"/>
                </a:lnTo>
                <a:lnTo>
                  <a:pt x="3844118" y="3593159"/>
                </a:lnTo>
                <a:lnTo>
                  <a:pt x="3882792" y="3597453"/>
                </a:lnTo>
                <a:lnTo>
                  <a:pt x="3930698" y="3603936"/>
                </a:lnTo>
                <a:lnTo>
                  <a:pt x="3972972" y="3613423"/>
                </a:lnTo>
                <a:lnTo>
                  <a:pt x="4000484" y="3628554"/>
                </a:lnTo>
                <a:lnTo>
                  <a:pt x="4011658" y="3631721"/>
                </a:lnTo>
                <a:lnTo>
                  <a:pt x="4049464" y="3643574"/>
                </a:lnTo>
                <a:lnTo>
                  <a:pt x="4077953" y="3652945"/>
                </a:lnTo>
                <a:lnTo>
                  <a:pt x="4093097" y="3657923"/>
                </a:lnTo>
                <a:lnTo>
                  <a:pt x="4141785" y="3673433"/>
                </a:lnTo>
                <a:lnTo>
                  <a:pt x="4194759" y="3688774"/>
                </a:lnTo>
                <a:lnTo>
                  <a:pt x="4232075" y="3698249"/>
                </a:lnTo>
                <a:lnTo>
                  <a:pt x="4270724" y="3706662"/>
                </a:lnTo>
                <a:lnTo>
                  <a:pt x="4310479" y="3713618"/>
                </a:lnTo>
                <a:lnTo>
                  <a:pt x="4351512" y="3718843"/>
                </a:lnTo>
                <a:lnTo>
                  <a:pt x="4395804" y="3722864"/>
                </a:lnTo>
                <a:lnTo>
                  <a:pt x="4443018" y="3725913"/>
                </a:lnTo>
                <a:lnTo>
                  <a:pt x="4492389" y="3728120"/>
                </a:lnTo>
                <a:lnTo>
                  <a:pt x="4543158" y="3729618"/>
                </a:lnTo>
                <a:lnTo>
                  <a:pt x="4594561" y="3730538"/>
                </a:lnTo>
                <a:lnTo>
                  <a:pt x="4645837" y="3731011"/>
                </a:lnTo>
                <a:lnTo>
                  <a:pt x="4696224" y="3731171"/>
                </a:lnTo>
                <a:lnTo>
                  <a:pt x="4720846" y="3731173"/>
                </a:lnTo>
                <a:lnTo>
                  <a:pt x="4744959" y="3731147"/>
                </a:lnTo>
                <a:lnTo>
                  <a:pt x="4768470" y="3731108"/>
                </a:lnTo>
                <a:lnTo>
                  <a:pt x="4791281" y="3731072"/>
                </a:lnTo>
                <a:lnTo>
                  <a:pt x="4813300" y="3731056"/>
                </a:lnTo>
                <a:lnTo>
                  <a:pt x="4834506" y="3731072"/>
                </a:lnTo>
                <a:lnTo>
                  <a:pt x="4854999" y="3731108"/>
                </a:lnTo>
                <a:lnTo>
                  <a:pt x="4874861" y="3731147"/>
                </a:lnTo>
                <a:lnTo>
                  <a:pt x="4894171" y="3731173"/>
                </a:lnTo>
                <a:lnTo>
                  <a:pt x="4949609" y="3731011"/>
                </a:lnTo>
                <a:lnTo>
                  <a:pt x="5003004" y="3730142"/>
                </a:lnTo>
                <a:lnTo>
                  <a:pt x="5056542" y="3728120"/>
                </a:lnTo>
                <a:lnTo>
                  <a:pt x="5112409" y="3724502"/>
                </a:lnTo>
                <a:lnTo>
                  <a:pt x="5152027" y="3720983"/>
                </a:lnTo>
                <a:lnTo>
                  <a:pt x="5194300" y="3716426"/>
                </a:lnTo>
                <a:lnTo>
                  <a:pt x="5240401" y="3710281"/>
                </a:lnTo>
                <a:lnTo>
                  <a:pt x="5290312" y="3702379"/>
                </a:lnTo>
                <a:lnTo>
                  <a:pt x="5342890" y="3693161"/>
                </a:lnTo>
                <a:lnTo>
                  <a:pt x="5396992" y="3683064"/>
                </a:lnTo>
                <a:lnTo>
                  <a:pt x="5451475" y="3672528"/>
                </a:lnTo>
                <a:lnTo>
                  <a:pt x="5505195" y="3661993"/>
                </a:lnTo>
                <a:lnTo>
                  <a:pt x="5531413" y="3656862"/>
                </a:lnTo>
                <a:lnTo>
                  <a:pt x="5581848" y="3647149"/>
                </a:lnTo>
                <a:lnTo>
                  <a:pt x="5628663" y="3638535"/>
                </a:lnTo>
                <a:lnTo>
                  <a:pt x="5670716" y="3631456"/>
                </a:lnTo>
                <a:lnTo>
                  <a:pt x="5708675" y="3625972"/>
                </a:lnTo>
                <a:lnTo>
                  <a:pt x="5755933" y="3619924"/>
                </a:lnTo>
                <a:lnTo>
                  <a:pt x="5802919" y="3615525"/>
                </a:lnTo>
                <a:lnTo>
                  <a:pt x="5842966" y="3614006"/>
                </a:lnTo>
                <a:lnTo>
                  <a:pt x="5864265" y="3613880"/>
                </a:lnTo>
                <a:lnTo>
                  <a:pt x="5875912" y="3613897"/>
                </a:lnTo>
                <a:lnTo>
                  <a:pt x="5888482" y="3613938"/>
                </a:lnTo>
                <a:lnTo>
                  <a:pt x="5902170" y="3613979"/>
                </a:lnTo>
                <a:lnTo>
                  <a:pt x="5946708" y="3613817"/>
                </a:lnTo>
                <a:lnTo>
                  <a:pt x="5977513" y="3613415"/>
                </a:lnTo>
                <a:lnTo>
                  <a:pt x="5993368" y="3613200"/>
                </a:lnTo>
                <a:lnTo>
                  <a:pt x="6009513" y="3613013"/>
                </a:lnTo>
                <a:lnTo>
                  <a:pt x="6025940" y="3612880"/>
                </a:lnTo>
                <a:lnTo>
                  <a:pt x="6042639" y="3612830"/>
                </a:lnTo>
                <a:lnTo>
                  <a:pt x="6059601" y="3612889"/>
                </a:lnTo>
                <a:lnTo>
                  <a:pt x="6111984" y="3614000"/>
                </a:lnTo>
                <a:lnTo>
                  <a:pt x="6166427" y="3617086"/>
                </a:lnTo>
                <a:lnTo>
                  <a:pt x="6222693" y="3622888"/>
                </a:lnTo>
                <a:lnTo>
                  <a:pt x="6261100" y="3628631"/>
                </a:lnTo>
                <a:lnTo>
                  <a:pt x="6301880" y="3636714"/>
                </a:lnTo>
                <a:lnTo>
                  <a:pt x="6346039" y="3647359"/>
                </a:lnTo>
                <a:lnTo>
                  <a:pt x="6392509" y="3659906"/>
                </a:lnTo>
                <a:lnTo>
                  <a:pt x="6440223" y="3673697"/>
                </a:lnTo>
                <a:lnTo>
                  <a:pt x="6488115" y="3688073"/>
                </a:lnTo>
                <a:lnTo>
                  <a:pt x="6535118" y="3702376"/>
                </a:lnTo>
                <a:lnTo>
                  <a:pt x="6557952" y="3709295"/>
                </a:lnTo>
                <a:lnTo>
                  <a:pt x="6601621" y="3722253"/>
                </a:lnTo>
                <a:lnTo>
                  <a:pt x="6641733" y="3733492"/>
                </a:lnTo>
                <a:lnTo>
                  <a:pt x="6692900" y="3745687"/>
                </a:lnTo>
                <a:lnTo>
                  <a:pt x="6731337" y="3751855"/>
                </a:lnTo>
                <a:lnTo>
                  <a:pt x="6759991" y="3753824"/>
                </a:lnTo>
                <a:lnTo>
                  <a:pt x="6771628" y="3753639"/>
                </a:lnTo>
                <a:lnTo>
                  <a:pt x="6781993" y="3752891"/>
                </a:lnTo>
                <a:lnTo>
                  <a:pt x="6791477" y="3751742"/>
                </a:lnTo>
                <a:lnTo>
                  <a:pt x="6800473" y="3750355"/>
                </a:lnTo>
                <a:lnTo>
                  <a:pt x="6809370" y="3748891"/>
                </a:lnTo>
                <a:lnTo>
                  <a:pt x="6818561" y="3747514"/>
                </a:lnTo>
                <a:lnTo>
                  <a:pt x="6828436" y="3746385"/>
                </a:lnTo>
                <a:lnTo>
                  <a:pt x="6839388" y="3745666"/>
                </a:lnTo>
                <a:lnTo>
                  <a:pt x="6851806" y="3745521"/>
                </a:lnTo>
                <a:lnTo>
                  <a:pt x="6863558" y="3746099"/>
                </a:lnTo>
                <a:lnTo>
                  <a:pt x="6908979" y="3750410"/>
                </a:lnTo>
                <a:lnTo>
                  <a:pt x="6931617" y="3753205"/>
                </a:lnTo>
                <a:lnTo>
                  <a:pt x="6943138" y="3754622"/>
                </a:lnTo>
                <a:lnTo>
                  <a:pt x="6992030" y="3759483"/>
                </a:lnTo>
                <a:lnTo>
                  <a:pt x="7033408" y="3761160"/>
                </a:lnTo>
                <a:lnTo>
                  <a:pt x="7048432" y="3761129"/>
                </a:lnTo>
                <a:lnTo>
                  <a:pt x="7098328" y="3758605"/>
                </a:lnTo>
                <a:lnTo>
                  <a:pt x="7155623" y="3753636"/>
                </a:lnTo>
                <a:lnTo>
                  <a:pt x="7196452" y="3749398"/>
                </a:lnTo>
                <a:lnTo>
                  <a:pt x="7238253" y="3744619"/>
                </a:lnTo>
                <a:lnTo>
                  <a:pt x="7280057" y="3739474"/>
                </a:lnTo>
                <a:lnTo>
                  <a:pt x="7320894" y="3734136"/>
                </a:lnTo>
                <a:lnTo>
                  <a:pt x="7359794" y="3728777"/>
                </a:lnTo>
                <a:lnTo>
                  <a:pt x="7412388" y="3721079"/>
                </a:lnTo>
                <a:lnTo>
                  <a:pt x="7460450" y="3713317"/>
                </a:lnTo>
                <a:lnTo>
                  <a:pt x="7507788" y="3703438"/>
                </a:lnTo>
                <a:lnTo>
                  <a:pt x="7546141" y="3693345"/>
                </a:lnTo>
                <a:lnTo>
                  <a:pt x="7578256" y="3683828"/>
                </a:lnTo>
                <a:lnTo>
                  <a:pt x="7588049" y="3680921"/>
                </a:lnTo>
                <a:lnTo>
                  <a:pt x="7633769" y="3670078"/>
                </a:lnTo>
                <a:lnTo>
                  <a:pt x="7674480" y="3666102"/>
                </a:lnTo>
                <a:lnTo>
                  <a:pt x="7684980" y="3665122"/>
                </a:lnTo>
                <a:lnTo>
                  <a:pt x="7694452" y="3663487"/>
                </a:lnTo>
                <a:lnTo>
                  <a:pt x="7703198" y="3660703"/>
                </a:lnTo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246197" y="3678726"/>
            <a:ext cx="6843395" cy="76200"/>
          </a:xfrm>
          <a:custGeom>
            <a:avLst/>
            <a:gdLst/>
            <a:ahLst/>
            <a:cxnLst/>
            <a:rect l="l" t="t" r="r" b="b"/>
            <a:pathLst>
              <a:path w="6843395" h="76200">
                <a:moveTo>
                  <a:pt x="6842836" y="762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021002" y="3678720"/>
            <a:ext cx="136525" cy="123189"/>
          </a:xfrm>
          <a:custGeom>
            <a:avLst/>
            <a:gdLst/>
            <a:ahLst/>
            <a:cxnLst/>
            <a:rect l="l" t="t" r="r" b="b"/>
            <a:pathLst>
              <a:path w="136525" h="123189">
                <a:moveTo>
                  <a:pt x="0" y="0"/>
                </a:moveTo>
                <a:lnTo>
                  <a:pt x="136055" y="0"/>
                </a:lnTo>
                <a:lnTo>
                  <a:pt x="136055" y="123113"/>
                </a:lnTo>
                <a:lnTo>
                  <a:pt x="0" y="123113"/>
                </a:lnTo>
                <a:lnTo>
                  <a:pt x="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021002" y="3678720"/>
            <a:ext cx="136525" cy="123189"/>
          </a:xfrm>
          <a:custGeom>
            <a:avLst/>
            <a:gdLst/>
            <a:ahLst/>
            <a:cxnLst/>
            <a:rect l="l" t="t" r="r" b="b"/>
            <a:pathLst>
              <a:path w="136525" h="123189">
                <a:moveTo>
                  <a:pt x="0" y="0"/>
                </a:moveTo>
                <a:lnTo>
                  <a:pt x="136055" y="0"/>
                </a:lnTo>
                <a:lnTo>
                  <a:pt x="136055" y="123113"/>
                </a:lnTo>
                <a:lnTo>
                  <a:pt x="0" y="12311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178166" y="3631819"/>
            <a:ext cx="136525" cy="123189"/>
          </a:xfrm>
          <a:custGeom>
            <a:avLst/>
            <a:gdLst/>
            <a:ahLst/>
            <a:cxnLst/>
            <a:rect l="l" t="t" r="r" b="b"/>
            <a:pathLst>
              <a:path w="136525" h="123189">
                <a:moveTo>
                  <a:pt x="0" y="0"/>
                </a:moveTo>
                <a:lnTo>
                  <a:pt x="136055" y="0"/>
                </a:lnTo>
                <a:lnTo>
                  <a:pt x="136055" y="123113"/>
                </a:lnTo>
                <a:lnTo>
                  <a:pt x="0" y="123113"/>
                </a:lnTo>
                <a:lnTo>
                  <a:pt x="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78166" y="3631819"/>
            <a:ext cx="136525" cy="123189"/>
          </a:xfrm>
          <a:custGeom>
            <a:avLst/>
            <a:gdLst/>
            <a:ahLst/>
            <a:cxnLst/>
            <a:rect l="l" t="t" r="r" b="b"/>
            <a:pathLst>
              <a:path w="136525" h="123189">
                <a:moveTo>
                  <a:pt x="0" y="0"/>
                </a:moveTo>
                <a:lnTo>
                  <a:pt x="136055" y="0"/>
                </a:lnTo>
                <a:lnTo>
                  <a:pt x="136055" y="123113"/>
                </a:lnTo>
                <a:lnTo>
                  <a:pt x="0" y="12311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49445" y="1035198"/>
            <a:ext cx="996950" cy="2597150"/>
          </a:xfrm>
          <a:custGeom>
            <a:avLst/>
            <a:gdLst/>
            <a:ahLst/>
            <a:cxnLst/>
            <a:rect l="l" t="t" r="r" b="b"/>
            <a:pathLst>
              <a:path w="996950" h="2597150">
                <a:moveTo>
                  <a:pt x="996746" y="2596616"/>
                </a:moveTo>
                <a:lnTo>
                  <a:pt x="0" y="0"/>
                </a:lnTo>
              </a:path>
            </a:pathLst>
          </a:custGeom>
          <a:ln w="25400">
            <a:solidFill>
              <a:srgbClr val="E36903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35249" y="1035198"/>
            <a:ext cx="83185" cy="87630"/>
          </a:xfrm>
          <a:custGeom>
            <a:avLst/>
            <a:gdLst/>
            <a:ahLst/>
            <a:cxnLst/>
            <a:rect l="l" t="t" r="r" b="b"/>
            <a:pathLst>
              <a:path w="83185" h="87630">
                <a:moveTo>
                  <a:pt x="0" y="87071"/>
                </a:moveTo>
                <a:lnTo>
                  <a:pt x="14198" y="0"/>
                </a:lnTo>
                <a:lnTo>
                  <a:pt x="82994" y="55219"/>
                </a:lnTo>
              </a:path>
            </a:pathLst>
          </a:custGeom>
          <a:ln w="25400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643510" y="1515836"/>
            <a:ext cx="1040765" cy="0"/>
          </a:xfrm>
          <a:custGeom>
            <a:avLst/>
            <a:gdLst/>
            <a:ahLst/>
            <a:cxnLst/>
            <a:rect l="l" t="t" r="r" b="b"/>
            <a:pathLst>
              <a:path w="1040764">
                <a:moveTo>
                  <a:pt x="1040358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643506" y="1471383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76200" y="0"/>
                </a:moveTo>
                <a:lnTo>
                  <a:pt x="0" y="44450"/>
                </a:lnTo>
                <a:lnTo>
                  <a:pt x="76200" y="88900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21499" y="527469"/>
            <a:ext cx="378460" cy="628650"/>
          </a:xfrm>
          <a:custGeom>
            <a:avLst/>
            <a:gdLst/>
            <a:ahLst/>
            <a:cxnLst/>
            <a:rect l="l" t="t" r="r" b="b"/>
            <a:pathLst>
              <a:path w="378459" h="628650">
                <a:moveTo>
                  <a:pt x="378053" y="0"/>
                </a:moveTo>
                <a:lnTo>
                  <a:pt x="0" y="628573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21492" y="1067836"/>
            <a:ext cx="77470" cy="88265"/>
          </a:xfrm>
          <a:custGeom>
            <a:avLst/>
            <a:gdLst/>
            <a:ahLst/>
            <a:cxnLst/>
            <a:rect l="l" t="t" r="r" b="b"/>
            <a:pathLst>
              <a:path w="77470" h="88265">
                <a:moveTo>
                  <a:pt x="1181" y="0"/>
                </a:moveTo>
                <a:lnTo>
                  <a:pt x="0" y="88214"/>
                </a:lnTo>
                <a:lnTo>
                  <a:pt x="77368" y="45821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067811" y="3687537"/>
            <a:ext cx="220979" cy="110489"/>
          </a:xfrm>
          <a:custGeom>
            <a:avLst/>
            <a:gdLst/>
            <a:ahLst/>
            <a:cxnLst/>
            <a:rect l="l" t="t" r="r" b="b"/>
            <a:pathLst>
              <a:path w="220979" h="110489">
                <a:moveTo>
                  <a:pt x="0" y="0"/>
                </a:moveTo>
                <a:lnTo>
                  <a:pt x="0" y="110413"/>
                </a:lnTo>
                <a:lnTo>
                  <a:pt x="110401" y="55206"/>
                </a:lnTo>
                <a:lnTo>
                  <a:pt x="0" y="0"/>
                </a:lnTo>
                <a:close/>
              </a:path>
              <a:path w="220979" h="110489">
                <a:moveTo>
                  <a:pt x="220814" y="0"/>
                </a:moveTo>
                <a:lnTo>
                  <a:pt x="110401" y="55206"/>
                </a:lnTo>
                <a:lnTo>
                  <a:pt x="220814" y="110413"/>
                </a:lnTo>
                <a:lnTo>
                  <a:pt x="220814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7067811" y="3687537"/>
            <a:ext cx="220979" cy="110489"/>
          </a:xfrm>
          <a:custGeom>
            <a:avLst/>
            <a:gdLst/>
            <a:ahLst/>
            <a:cxnLst/>
            <a:rect l="l" t="t" r="r" b="b"/>
            <a:pathLst>
              <a:path w="220979" h="110489">
                <a:moveTo>
                  <a:pt x="220814" y="0"/>
                </a:moveTo>
                <a:lnTo>
                  <a:pt x="220814" y="110413"/>
                </a:lnTo>
                <a:lnTo>
                  <a:pt x="110401" y="55206"/>
                </a:lnTo>
                <a:lnTo>
                  <a:pt x="0" y="110413"/>
                </a:lnTo>
                <a:lnTo>
                  <a:pt x="0" y="0"/>
                </a:lnTo>
                <a:lnTo>
                  <a:pt x="110401" y="55206"/>
                </a:lnTo>
                <a:lnTo>
                  <a:pt x="220814" y="0"/>
                </a:lnTo>
                <a:close/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7500666" y="4412781"/>
            <a:ext cx="445770" cy="210820"/>
          </a:xfrm>
          <a:custGeom>
            <a:avLst/>
            <a:gdLst/>
            <a:ahLst/>
            <a:cxnLst/>
            <a:rect l="l" t="t" r="r" b="b"/>
            <a:pathLst>
              <a:path w="445770" h="210820">
                <a:moveTo>
                  <a:pt x="445782" y="0"/>
                </a:moveTo>
                <a:lnTo>
                  <a:pt x="0" y="210299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500661" y="4550360"/>
            <a:ext cx="88265" cy="80645"/>
          </a:xfrm>
          <a:custGeom>
            <a:avLst/>
            <a:gdLst/>
            <a:ahLst/>
            <a:cxnLst/>
            <a:rect l="l" t="t" r="r" b="b"/>
            <a:pathLst>
              <a:path w="88265" h="80645">
                <a:moveTo>
                  <a:pt x="49949" y="0"/>
                </a:moveTo>
                <a:lnTo>
                  <a:pt x="0" y="72720"/>
                </a:lnTo>
                <a:lnTo>
                  <a:pt x="87883" y="80403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3465917" y="5417999"/>
            <a:ext cx="3713479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055"/>
              </a:lnSpc>
            </a:pPr>
            <a:r>
              <a:rPr sz="1800" spc="-5" dirty="0">
                <a:latin typeface="Georgia"/>
                <a:cs typeface="Georgia"/>
              </a:rPr>
              <a:t>Sh</a:t>
            </a:r>
            <a:r>
              <a:rPr sz="1800" dirty="0">
                <a:latin typeface="Georgia"/>
                <a:cs typeface="Georgia"/>
              </a:rPr>
              <a:t>o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line</a:t>
            </a:r>
          </a:p>
          <a:p>
            <a:pPr marL="12700">
              <a:lnSpc>
                <a:spcPts val="2055"/>
              </a:lnSpc>
            </a:pPr>
            <a:r>
              <a:rPr sz="1800" spc="-10" dirty="0">
                <a:latin typeface="Georgia"/>
                <a:cs typeface="Georgia"/>
              </a:rPr>
              <a:t>P</a:t>
            </a:r>
            <a:r>
              <a:rPr sz="1800" spc="5" dirty="0">
                <a:latin typeface="Georgia"/>
                <a:cs typeface="Georgia"/>
              </a:rPr>
              <a:t>a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dirty="0">
                <a:latin typeface="Georgia"/>
                <a:cs typeface="Georgia"/>
              </a:rPr>
              <a:t>ific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O</a:t>
            </a: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5" dirty="0">
                <a:latin typeface="Georgia"/>
                <a:cs typeface="Georgia"/>
              </a:rPr>
              <a:t>ean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85281" y="5107952"/>
            <a:ext cx="473709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Sa</a:t>
            </a:r>
            <a:r>
              <a:rPr sz="1000" spc="-15" dirty="0">
                <a:latin typeface="Georgia"/>
                <a:cs typeface="Georgia"/>
              </a:rPr>
              <a:t>n</a:t>
            </a:r>
            <a:r>
              <a:rPr sz="1000" spc="-5" dirty="0">
                <a:latin typeface="Georgia"/>
                <a:cs typeface="Georgia"/>
              </a:rPr>
              <a:t>ta </a:t>
            </a:r>
            <a:r>
              <a:rPr sz="1000" spc="-15" dirty="0">
                <a:latin typeface="Georgia"/>
                <a:cs typeface="Georgia"/>
              </a:rPr>
              <a:t>B</a:t>
            </a:r>
            <a:r>
              <a:rPr sz="1000" spc="-5" dirty="0">
                <a:latin typeface="Georgia"/>
                <a:cs typeface="Georgia"/>
              </a:rPr>
              <a:t>ar</a:t>
            </a:r>
            <a:r>
              <a:rPr sz="1000" spc="-20" dirty="0">
                <a:latin typeface="Georgia"/>
                <a:cs typeface="Georgia"/>
              </a:rPr>
              <a:t>b</a:t>
            </a:r>
            <a:r>
              <a:rPr sz="1000" spc="-5" dirty="0">
                <a:latin typeface="Georgia"/>
                <a:cs typeface="Georgia"/>
              </a:rPr>
              <a:t>ara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55146" y="5104031"/>
            <a:ext cx="68008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Georgia"/>
                <a:cs typeface="Georgia"/>
              </a:rPr>
              <a:t>E</a:t>
            </a:r>
            <a:r>
              <a:rPr sz="1000" spc="-5" dirty="0">
                <a:latin typeface="Georgia"/>
                <a:cs typeface="Georgia"/>
              </a:rPr>
              <a:t>l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15" dirty="0">
                <a:latin typeface="Georgia"/>
                <a:cs typeface="Georgia"/>
              </a:rPr>
              <a:t>C</a:t>
            </a:r>
            <a:r>
              <a:rPr sz="1000" spc="-5" dirty="0">
                <a:latin typeface="Georgia"/>
                <a:cs typeface="Georgia"/>
              </a:rPr>
              <a:t>a</a:t>
            </a:r>
            <a:r>
              <a:rPr sz="1000" spc="-10" dirty="0">
                <a:latin typeface="Georgia"/>
                <a:cs typeface="Georgia"/>
              </a:rPr>
              <a:t>pi</a:t>
            </a:r>
            <a:r>
              <a:rPr sz="1000" spc="-5" dirty="0">
                <a:latin typeface="Georgia"/>
                <a:cs typeface="Georgia"/>
              </a:rPr>
              <a:t>tan State </a:t>
            </a:r>
            <a:r>
              <a:rPr sz="1000" spc="-15" dirty="0">
                <a:latin typeface="Georgia"/>
                <a:cs typeface="Georgia"/>
              </a:rPr>
              <a:t>Be</a:t>
            </a:r>
            <a:r>
              <a:rPr sz="1000" spc="-10" dirty="0">
                <a:latin typeface="Georgia"/>
                <a:cs typeface="Georgia"/>
              </a:rPr>
              <a:t>ach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00313" y="4974503"/>
            <a:ext cx="68008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Georgia"/>
                <a:cs typeface="Georgia"/>
              </a:rPr>
              <a:t>Re</a:t>
            </a:r>
            <a:r>
              <a:rPr sz="1000" spc="-5" dirty="0">
                <a:latin typeface="Georgia"/>
                <a:cs typeface="Georgia"/>
              </a:rPr>
              <a:t>fu</a:t>
            </a:r>
            <a:r>
              <a:rPr sz="1000" spc="-10" dirty="0">
                <a:latin typeface="Georgia"/>
                <a:cs typeface="Georgia"/>
              </a:rPr>
              <a:t>gio</a:t>
            </a:r>
            <a:r>
              <a:rPr sz="1000" spc="-5" dirty="0">
                <a:latin typeface="Georgia"/>
                <a:cs typeface="Georgia"/>
              </a:rPr>
              <a:t> State </a:t>
            </a:r>
            <a:r>
              <a:rPr sz="1000" spc="-15" dirty="0">
                <a:latin typeface="Georgia"/>
                <a:cs typeface="Georgia"/>
              </a:rPr>
              <a:t>Be</a:t>
            </a:r>
            <a:r>
              <a:rPr sz="1000" spc="-10" dirty="0">
                <a:latin typeface="Georgia"/>
                <a:cs typeface="Georgia"/>
              </a:rPr>
              <a:t>ach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9266" y="4774519"/>
            <a:ext cx="60261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5" dirty="0">
                <a:latin typeface="Georgia"/>
                <a:cs typeface="Georgia"/>
              </a:rPr>
              <a:t>G</a:t>
            </a:r>
            <a:r>
              <a:rPr sz="1000" spc="-5" dirty="0">
                <a:latin typeface="Georgia"/>
                <a:cs typeface="Georgia"/>
              </a:rPr>
              <a:t>a</a:t>
            </a:r>
            <a:r>
              <a:rPr sz="1000" spc="-10" dirty="0">
                <a:latin typeface="Georgia"/>
                <a:cs typeface="Georgia"/>
              </a:rPr>
              <a:t>vi</a:t>
            </a:r>
            <a:r>
              <a:rPr sz="1000" spc="-5" dirty="0">
                <a:latin typeface="Georgia"/>
                <a:cs typeface="Georgia"/>
              </a:rPr>
              <a:t>ota State </a:t>
            </a:r>
            <a:r>
              <a:rPr sz="1000" spc="-10" dirty="0">
                <a:latin typeface="Georgia"/>
                <a:cs typeface="Georgia"/>
              </a:rPr>
              <a:t>Park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62608" y="1447105"/>
            <a:ext cx="5403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Georgia"/>
                <a:cs typeface="Georgia"/>
              </a:rPr>
              <a:t>Hwy</a:t>
            </a:r>
            <a:r>
              <a:rPr sz="1000" b="1" spc="-1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101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02349" y="4878471"/>
            <a:ext cx="805815" cy="654685"/>
          </a:xfrm>
          <a:custGeom>
            <a:avLst/>
            <a:gdLst/>
            <a:ahLst/>
            <a:cxnLst/>
            <a:rect l="l" t="t" r="r" b="b"/>
            <a:pathLst>
              <a:path w="805814" h="654685">
                <a:moveTo>
                  <a:pt x="805484" y="654685"/>
                </a:moveTo>
                <a:lnTo>
                  <a:pt x="0" y="0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5302354" y="4878480"/>
            <a:ext cx="87630" cy="82550"/>
          </a:xfrm>
          <a:custGeom>
            <a:avLst/>
            <a:gdLst/>
            <a:ahLst/>
            <a:cxnLst/>
            <a:rect l="l" t="t" r="r" b="b"/>
            <a:pathLst>
              <a:path w="87629" h="82550">
                <a:moveTo>
                  <a:pt x="31089" y="82550"/>
                </a:moveTo>
                <a:lnTo>
                  <a:pt x="0" y="0"/>
                </a:lnTo>
                <a:lnTo>
                  <a:pt x="87160" y="13563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672970" y="3649104"/>
            <a:ext cx="173990" cy="190500"/>
          </a:xfrm>
          <a:custGeom>
            <a:avLst/>
            <a:gdLst/>
            <a:ahLst/>
            <a:cxnLst/>
            <a:rect l="l" t="t" r="r" b="b"/>
            <a:pathLst>
              <a:path w="173990" h="190500">
                <a:moveTo>
                  <a:pt x="44551" y="0"/>
                </a:moveTo>
                <a:lnTo>
                  <a:pt x="0" y="37833"/>
                </a:lnTo>
                <a:lnTo>
                  <a:pt x="48514" y="94970"/>
                </a:lnTo>
                <a:lnTo>
                  <a:pt x="0" y="152107"/>
                </a:lnTo>
                <a:lnTo>
                  <a:pt x="44551" y="189941"/>
                </a:lnTo>
                <a:lnTo>
                  <a:pt x="86842" y="140131"/>
                </a:lnTo>
                <a:lnTo>
                  <a:pt x="163529" y="140131"/>
                </a:lnTo>
                <a:lnTo>
                  <a:pt x="125183" y="94970"/>
                </a:lnTo>
                <a:lnTo>
                  <a:pt x="163518" y="49822"/>
                </a:lnTo>
                <a:lnTo>
                  <a:pt x="86842" y="49822"/>
                </a:lnTo>
                <a:lnTo>
                  <a:pt x="44551" y="0"/>
                </a:lnTo>
                <a:close/>
              </a:path>
              <a:path w="173990" h="190500">
                <a:moveTo>
                  <a:pt x="163529" y="140131"/>
                </a:moveTo>
                <a:lnTo>
                  <a:pt x="86842" y="140131"/>
                </a:lnTo>
                <a:lnTo>
                  <a:pt x="129133" y="189941"/>
                </a:lnTo>
                <a:lnTo>
                  <a:pt x="173697" y="152107"/>
                </a:lnTo>
                <a:lnTo>
                  <a:pt x="163529" y="140131"/>
                </a:lnTo>
                <a:close/>
              </a:path>
              <a:path w="173990" h="190500">
                <a:moveTo>
                  <a:pt x="129133" y="0"/>
                </a:moveTo>
                <a:lnTo>
                  <a:pt x="86842" y="49822"/>
                </a:lnTo>
                <a:lnTo>
                  <a:pt x="163518" y="49822"/>
                </a:lnTo>
                <a:lnTo>
                  <a:pt x="173697" y="37833"/>
                </a:lnTo>
                <a:lnTo>
                  <a:pt x="1291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672970" y="3649104"/>
            <a:ext cx="173990" cy="190500"/>
          </a:xfrm>
          <a:custGeom>
            <a:avLst/>
            <a:gdLst/>
            <a:ahLst/>
            <a:cxnLst/>
            <a:rect l="l" t="t" r="r" b="b"/>
            <a:pathLst>
              <a:path w="173990" h="190500">
                <a:moveTo>
                  <a:pt x="0" y="37833"/>
                </a:moveTo>
                <a:lnTo>
                  <a:pt x="44551" y="0"/>
                </a:lnTo>
                <a:lnTo>
                  <a:pt x="86842" y="49822"/>
                </a:lnTo>
                <a:lnTo>
                  <a:pt x="129133" y="0"/>
                </a:lnTo>
                <a:lnTo>
                  <a:pt x="173697" y="37833"/>
                </a:lnTo>
                <a:lnTo>
                  <a:pt x="125183" y="94970"/>
                </a:lnTo>
                <a:lnTo>
                  <a:pt x="173697" y="152107"/>
                </a:lnTo>
                <a:lnTo>
                  <a:pt x="129133" y="189941"/>
                </a:lnTo>
                <a:lnTo>
                  <a:pt x="86842" y="140131"/>
                </a:lnTo>
                <a:lnTo>
                  <a:pt x="44551" y="189941"/>
                </a:lnTo>
                <a:lnTo>
                  <a:pt x="0" y="152107"/>
                </a:lnTo>
                <a:lnTo>
                  <a:pt x="48514" y="94970"/>
                </a:lnTo>
                <a:lnTo>
                  <a:pt x="0" y="3783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597846" y="3774552"/>
            <a:ext cx="375285" cy="1170940"/>
          </a:xfrm>
          <a:custGeom>
            <a:avLst/>
            <a:gdLst/>
            <a:ahLst/>
            <a:cxnLst/>
            <a:rect l="l" t="t" r="r" b="b"/>
            <a:pathLst>
              <a:path w="375284" h="1170939">
                <a:moveTo>
                  <a:pt x="125962" y="0"/>
                </a:moveTo>
                <a:lnTo>
                  <a:pt x="115192" y="40175"/>
                </a:lnTo>
                <a:lnTo>
                  <a:pt x="110127" y="77276"/>
                </a:lnTo>
                <a:lnTo>
                  <a:pt x="110694" y="88428"/>
                </a:lnTo>
                <a:lnTo>
                  <a:pt x="135865" y="126274"/>
                </a:lnTo>
                <a:lnTo>
                  <a:pt x="181066" y="148090"/>
                </a:lnTo>
                <a:lnTo>
                  <a:pt x="219071" y="160865"/>
                </a:lnTo>
                <a:lnTo>
                  <a:pt x="229650" y="165593"/>
                </a:lnTo>
                <a:lnTo>
                  <a:pt x="241313" y="169951"/>
                </a:lnTo>
                <a:lnTo>
                  <a:pt x="253776" y="174102"/>
                </a:lnTo>
                <a:lnTo>
                  <a:pt x="266753" y="178212"/>
                </a:lnTo>
                <a:lnTo>
                  <a:pt x="279962" y="182445"/>
                </a:lnTo>
                <a:lnTo>
                  <a:pt x="318128" y="197529"/>
                </a:lnTo>
                <a:lnTo>
                  <a:pt x="353757" y="229892"/>
                </a:lnTo>
                <a:lnTo>
                  <a:pt x="369628" y="278186"/>
                </a:lnTo>
                <a:lnTo>
                  <a:pt x="374679" y="318346"/>
                </a:lnTo>
                <a:lnTo>
                  <a:pt x="375077" y="331771"/>
                </a:lnTo>
                <a:lnTo>
                  <a:pt x="374838" y="344992"/>
                </a:lnTo>
                <a:lnTo>
                  <a:pt x="367591" y="393175"/>
                </a:lnTo>
                <a:lnTo>
                  <a:pt x="344728" y="434399"/>
                </a:lnTo>
                <a:lnTo>
                  <a:pt x="316828" y="460518"/>
                </a:lnTo>
                <a:lnTo>
                  <a:pt x="284384" y="483625"/>
                </a:lnTo>
                <a:lnTo>
                  <a:pt x="262135" y="498289"/>
                </a:lnTo>
                <a:lnTo>
                  <a:pt x="251253" y="505609"/>
                </a:lnTo>
                <a:lnTo>
                  <a:pt x="217831" y="528008"/>
                </a:lnTo>
                <a:lnTo>
                  <a:pt x="180332" y="547724"/>
                </a:lnTo>
                <a:lnTo>
                  <a:pt x="167732" y="553923"/>
                </a:lnTo>
                <a:lnTo>
                  <a:pt x="155393" y="560086"/>
                </a:lnTo>
                <a:lnTo>
                  <a:pt x="121791" y="579290"/>
                </a:lnTo>
                <a:lnTo>
                  <a:pt x="92385" y="612340"/>
                </a:lnTo>
                <a:lnTo>
                  <a:pt x="87608" y="645614"/>
                </a:lnTo>
                <a:lnTo>
                  <a:pt x="88510" y="656972"/>
                </a:lnTo>
                <a:lnTo>
                  <a:pt x="90287" y="668480"/>
                </a:lnTo>
                <a:lnTo>
                  <a:pt x="92715" y="680145"/>
                </a:lnTo>
                <a:lnTo>
                  <a:pt x="95572" y="691978"/>
                </a:lnTo>
                <a:lnTo>
                  <a:pt x="98633" y="703987"/>
                </a:lnTo>
                <a:lnTo>
                  <a:pt x="101675" y="716183"/>
                </a:lnTo>
                <a:lnTo>
                  <a:pt x="104476" y="728573"/>
                </a:lnTo>
                <a:lnTo>
                  <a:pt x="106811" y="741168"/>
                </a:lnTo>
                <a:lnTo>
                  <a:pt x="108457" y="753976"/>
                </a:lnTo>
                <a:lnTo>
                  <a:pt x="109128" y="766299"/>
                </a:lnTo>
                <a:lnTo>
                  <a:pt x="109901" y="779112"/>
                </a:lnTo>
                <a:lnTo>
                  <a:pt x="110737" y="792323"/>
                </a:lnTo>
                <a:lnTo>
                  <a:pt x="111602" y="805839"/>
                </a:lnTo>
                <a:lnTo>
                  <a:pt x="112456" y="819568"/>
                </a:lnTo>
                <a:lnTo>
                  <a:pt x="114591" y="861108"/>
                </a:lnTo>
                <a:lnTo>
                  <a:pt x="115305" y="901242"/>
                </a:lnTo>
                <a:lnTo>
                  <a:pt x="115054" y="913877"/>
                </a:lnTo>
                <a:lnTo>
                  <a:pt x="110619" y="958235"/>
                </a:lnTo>
                <a:lnTo>
                  <a:pt x="90937" y="998367"/>
                </a:lnTo>
                <a:lnTo>
                  <a:pt x="54908" y="1032529"/>
                </a:lnTo>
                <a:lnTo>
                  <a:pt x="46474" y="1040448"/>
                </a:lnTo>
                <a:lnTo>
                  <a:pt x="25575" y="1076739"/>
                </a:lnTo>
                <a:lnTo>
                  <a:pt x="10675" y="1119637"/>
                </a:lnTo>
                <a:lnTo>
                  <a:pt x="0" y="1162982"/>
                </a:lnTo>
                <a:lnTo>
                  <a:pt x="74" y="1170891"/>
                </a:lnTo>
                <a:lnTo>
                  <a:pt x="3897" y="1169774"/>
                </a:lnTo>
                <a:lnTo>
                  <a:pt x="9310" y="1163370"/>
                </a:lnTo>
                <a:lnTo>
                  <a:pt x="14158" y="1155414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5469921" y="4361308"/>
            <a:ext cx="1210945" cy="22860"/>
          </a:xfrm>
          <a:custGeom>
            <a:avLst/>
            <a:gdLst/>
            <a:ahLst/>
            <a:cxnLst/>
            <a:rect l="l" t="t" r="r" b="b"/>
            <a:pathLst>
              <a:path w="1210945" h="22860">
                <a:moveTo>
                  <a:pt x="0" y="0"/>
                </a:moveTo>
                <a:lnTo>
                  <a:pt x="1210589" y="22669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6603499" y="4338104"/>
            <a:ext cx="77470" cy="88900"/>
          </a:xfrm>
          <a:custGeom>
            <a:avLst/>
            <a:gdLst/>
            <a:ahLst/>
            <a:cxnLst/>
            <a:rect l="l" t="t" r="r" b="b"/>
            <a:pathLst>
              <a:path w="77470" h="88900">
                <a:moveTo>
                  <a:pt x="1663" y="0"/>
                </a:moveTo>
                <a:lnTo>
                  <a:pt x="77012" y="45872"/>
                </a:lnTo>
                <a:lnTo>
                  <a:pt x="0" y="88887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8093809" y="3010391"/>
            <a:ext cx="387350" cy="660400"/>
          </a:xfrm>
          <a:custGeom>
            <a:avLst/>
            <a:gdLst/>
            <a:ahLst/>
            <a:cxnLst/>
            <a:rect l="l" t="t" r="r" b="b"/>
            <a:pathLst>
              <a:path w="387350" h="660400">
                <a:moveTo>
                  <a:pt x="387350" y="0"/>
                </a:moveTo>
                <a:lnTo>
                  <a:pt x="0" y="660196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8093807" y="3582375"/>
            <a:ext cx="77470" cy="88265"/>
          </a:xfrm>
          <a:custGeom>
            <a:avLst/>
            <a:gdLst/>
            <a:ahLst/>
            <a:cxnLst/>
            <a:rect l="l" t="t" r="r" b="b"/>
            <a:pathLst>
              <a:path w="77470" h="88264">
                <a:moveTo>
                  <a:pt x="215" y="0"/>
                </a:moveTo>
                <a:lnTo>
                  <a:pt x="0" y="88214"/>
                </a:lnTo>
                <a:lnTo>
                  <a:pt x="76898" y="44983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254678" y="3139987"/>
            <a:ext cx="1003935" cy="488315"/>
          </a:xfrm>
          <a:custGeom>
            <a:avLst/>
            <a:gdLst/>
            <a:ahLst/>
            <a:cxnLst/>
            <a:rect l="l" t="t" r="r" b="b"/>
            <a:pathLst>
              <a:path w="1003935" h="488314">
                <a:moveTo>
                  <a:pt x="1003617" y="0"/>
                </a:moveTo>
                <a:lnTo>
                  <a:pt x="0" y="487705"/>
                </a:lnTo>
              </a:path>
            </a:pathLst>
          </a:custGeom>
          <a:ln w="9524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1254668" y="3554406"/>
            <a:ext cx="88265" cy="80010"/>
          </a:xfrm>
          <a:custGeom>
            <a:avLst/>
            <a:gdLst/>
            <a:ahLst/>
            <a:cxnLst/>
            <a:rect l="l" t="t" r="r" b="b"/>
            <a:pathLst>
              <a:path w="88265" h="80010">
                <a:moveTo>
                  <a:pt x="49110" y="0"/>
                </a:moveTo>
                <a:lnTo>
                  <a:pt x="0" y="73291"/>
                </a:lnTo>
                <a:lnTo>
                  <a:pt x="87972" y="79959"/>
                </a:lnTo>
              </a:path>
            </a:pathLst>
          </a:custGeom>
          <a:ln w="9524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7211982" y="2986097"/>
            <a:ext cx="76835" cy="636905"/>
          </a:xfrm>
          <a:custGeom>
            <a:avLst/>
            <a:gdLst/>
            <a:ahLst/>
            <a:cxnLst/>
            <a:rect l="l" t="t" r="r" b="b"/>
            <a:pathLst>
              <a:path w="76834" h="636904">
                <a:moveTo>
                  <a:pt x="76644" y="0"/>
                </a:moveTo>
                <a:lnTo>
                  <a:pt x="0" y="636358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7176961" y="3541486"/>
            <a:ext cx="88265" cy="81280"/>
          </a:xfrm>
          <a:custGeom>
            <a:avLst/>
            <a:gdLst/>
            <a:ahLst/>
            <a:cxnLst/>
            <a:rect l="l" t="t" r="r" b="b"/>
            <a:pathLst>
              <a:path w="88265" h="81279">
                <a:moveTo>
                  <a:pt x="0" y="0"/>
                </a:moveTo>
                <a:lnTo>
                  <a:pt x="35026" y="80962"/>
                </a:lnTo>
                <a:lnTo>
                  <a:pt x="88265" y="10629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895793" y="2266227"/>
            <a:ext cx="573405" cy="325755"/>
          </a:xfrm>
          <a:custGeom>
            <a:avLst/>
            <a:gdLst/>
            <a:ahLst/>
            <a:cxnLst/>
            <a:rect l="l" t="t" r="r" b="b"/>
            <a:pathLst>
              <a:path w="573405" h="325755">
                <a:moveTo>
                  <a:pt x="572935" y="0"/>
                </a:moveTo>
                <a:lnTo>
                  <a:pt x="0" y="325704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895794" y="2515632"/>
            <a:ext cx="88265" cy="77470"/>
          </a:xfrm>
          <a:custGeom>
            <a:avLst/>
            <a:gdLst/>
            <a:ahLst/>
            <a:cxnLst/>
            <a:rect l="l" t="t" r="r" b="b"/>
            <a:pathLst>
              <a:path w="88265" h="77469">
                <a:moveTo>
                  <a:pt x="44272" y="0"/>
                </a:moveTo>
                <a:lnTo>
                  <a:pt x="0" y="76301"/>
                </a:lnTo>
                <a:lnTo>
                  <a:pt x="88214" y="77279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1006481" y="3174879"/>
            <a:ext cx="172085" cy="169545"/>
          </a:xfrm>
          <a:custGeom>
            <a:avLst/>
            <a:gdLst/>
            <a:ahLst/>
            <a:cxnLst/>
            <a:rect l="l" t="t" r="r" b="b"/>
            <a:pathLst>
              <a:path w="172084" h="169545">
                <a:moveTo>
                  <a:pt x="85839" y="84759"/>
                </a:moveTo>
                <a:lnTo>
                  <a:pt x="0" y="169519"/>
                </a:lnTo>
                <a:lnTo>
                  <a:pt x="171678" y="169519"/>
                </a:lnTo>
                <a:lnTo>
                  <a:pt x="85839" y="84759"/>
                </a:lnTo>
                <a:close/>
              </a:path>
              <a:path w="172084" h="169545">
                <a:moveTo>
                  <a:pt x="171678" y="0"/>
                </a:moveTo>
                <a:lnTo>
                  <a:pt x="0" y="0"/>
                </a:lnTo>
                <a:lnTo>
                  <a:pt x="85839" y="84759"/>
                </a:lnTo>
                <a:lnTo>
                  <a:pt x="171678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1006481" y="3174879"/>
            <a:ext cx="172085" cy="169545"/>
          </a:xfrm>
          <a:custGeom>
            <a:avLst/>
            <a:gdLst/>
            <a:ahLst/>
            <a:cxnLst/>
            <a:rect l="l" t="t" r="r" b="b"/>
            <a:pathLst>
              <a:path w="172084" h="169545">
                <a:moveTo>
                  <a:pt x="0" y="0"/>
                </a:moveTo>
                <a:lnTo>
                  <a:pt x="171678" y="0"/>
                </a:lnTo>
                <a:lnTo>
                  <a:pt x="85839" y="84759"/>
                </a:lnTo>
                <a:lnTo>
                  <a:pt x="171678" y="169519"/>
                </a:lnTo>
                <a:lnTo>
                  <a:pt x="0" y="169519"/>
                </a:lnTo>
                <a:lnTo>
                  <a:pt x="85839" y="8475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1182609" y="2705793"/>
            <a:ext cx="511175" cy="428625"/>
          </a:xfrm>
          <a:custGeom>
            <a:avLst/>
            <a:gdLst/>
            <a:ahLst/>
            <a:cxnLst/>
            <a:rect l="l" t="t" r="r" b="b"/>
            <a:pathLst>
              <a:path w="511175" h="428625">
                <a:moveTo>
                  <a:pt x="511009" y="0"/>
                </a:moveTo>
                <a:lnTo>
                  <a:pt x="0" y="428142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1182608" y="3050920"/>
            <a:ext cx="86995" cy="83185"/>
          </a:xfrm>
          <a:custGeom>
            <a:avLst/>
            <a:gdLst/>
            <a:ahLst/>
            <a:cxnLst/>
            <a:rect l="l" t="t" r="r" b="b"/>
            <a:pathLst>
              <a:path w="86994" h="83185">
                <a:moveTo>
                  <a:pt x="29857" y="0"/>
                </a:moveTo>
                <a:lnTo>
                  <a:pt x="0" y="83007"/>
                </a:lnTo>
                <a:lnTo>
                  <a:pt x="86956" y="68135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1596829" y="2485790"/>
            <a:ext cx="1200785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7490">
              <a:lnSpc>
                <a:spcPct val="100000"/>
              </a:lnSpc>
            </a:pPr>
            <a:r>
              <a:rPr sz="1000" b="1" spc="-15" dirty="0">
                <a:latin typeface="Georgia"/>
                <a:cs typeface="Georgia"/>
              </a:rPr>
              <a:t>MOV</a:t>
            </a:r>
            <a:r>
              <a:rPr sz="1000" b="1" spc="-10" dirty="0">
                <a:latin typeface="Georgia"/>
                <a:cs typeface="Georgia"/>
              </a:rPr>
              <a:t>2</a:t>
            </a:r>
            <a:r>
              <a:rPr sz="1000" b="1" spc="20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G</a:t>
            </a:r>
            <a:r>
              <a:rPr sz="1000" b="1" spc="-20" dirty="0">
                <a:latin typeface="Georgia"/>
                <a:cs typeface="Georgia"/>
              </a:rPr>
              <a:t>a</a:t>
            </a:r>
            <a:r>
              <a:rPr sz="1000" b="1" spc="-10" dirty="0">
                <a:latin typeface="Georgia"/>
                <a:cs typeface="Georgia"/>
              </a:rPr>
              <a:t>viota</a:t>
            </a:r>
            <a:r>
              <a:rPr sz="1000" b="1" spc="-5" dirty="0">
                <a:latin typeface="Georgia"/>
                <a:cs typeface="Georgia"/>
              </a:rPr>
              <a:t> </a:t>
            </a:r>
            <a:r>
              <a:rPr sz="1000" b="1" spc="-15" dirty="0">
                <a:latin typeface="Georgia"/>
                <a:cs typeface="Georgia"/>
              </a:rPr>
              <a:t>Cr</a:t>
            </a:r>
            <a:r>
              <a:rPr sz="1000" b="1" spc="-20" dirty="0">
                <a:latin typeface="Georgia"/>
                <a:cs typeface="Georgia"/>
              </a:rPr>
              <a:t>ee</a:t>
            </a:r>
            <a:r>
              <a:rPr sz="1000" b="1" spc="-10" dirty="0">
                <a:latin typeface="Georgia"/>
                <a:cs typeface="Georgia"/>
              </a:rPr>
              <a:t>k</a:t>
            </a:r>
            <a:endParaRPr sz="1000" dirty="0">
              <a:latin typeface="Georgia"/>
              <a:cs typeface="Georgia"/>
            </a:endParaRPr>
          </a:p>
          <a:p>
            <a:pPr marL="299085" marR="5080">
              <a:lnSpc>
                <a:spcPct val="100000"/>
              </a:lnSpc>
              <a:spcBef>
                <a:spcPts val="25"/>
              </a:spcBef>
            </a:pPr>
            <a:r>
              <a:rPr sz="1000" b="1" spc="-10" dirty="0">
                <a:latin typeface="Georgia"/>
                <a:cs typeface="Georgia"/>
              </a:rPr>
              <a:t>G</a:t>
            </a:r>
            <a:r>
              <a:rPr sz="1000" b="1" spc="-20" dirty="0">
                <a:latin typeface="Georgia"/>
                <a:cs typeface="Georgia"/>
              </a:rPr>
              <a:t>a</a:t>
            </a:r>
            <a:r>
              <a:rPr sz="1000" b="1" spc="-10" dirty="0">
                <a:latin typeface="Georgia"/>
                <a:cs typeface="Georgia"/>
              </a:rPr>
              <a:t>viota</a:t>
            </a:r>
            <a:r>
              <a:rPr sz="1000" b="1" spc="-5" dirty="0">
                <a:latin typeface="Georgia"/>
                <a:cs typeface="Georgia"/>
              </a:rPr>
              <a:t> </a:t>
            </a:r>
            <a:r>
              <a:rPr sz="1000" b="1" spc="-15" dirty="0">
                <a:latin typeface="Georgia"/>
                <a:cs typeface="Georgia"/>
              </a:rPr>
              <a:t>Pum</a:t>
            </a:r>
            <a:r>
              <a:rPr sz="1000" b="1" spc="-10" dirty="0">
                <a:latin typeface="Georgia"/>
                <a:cs typeface="Georgia"/>
              </a:rPr>
              <a:t>p</a:t>
            </a:r>
            <a:r>
              <a:rPr sz="1000" b="1" spc="10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St</a:t>
            </a:r>
            <a:r>
              <a:rPr sz="1000" b="1" spc="-20" dirty="0">
                <a:latin typeface="Georgia"/>
                <a:cs typeface="Georgia"/>
              </a:rPr>
              <a:t>a</a:t>
            </a:r>
            <a:r>
              <a:rPr sz="1000" b="1" spc="-5" dirty="0">
                <a:latin typeface="Georgia"/>
                <a:cs typeface="Georgia"/>
              </a:rPr>
              <a:t>t</a:t>
            </a:r>
            <a:r>
              <a:rPr sz="1000" b="1" spc="-10" dirty="0">
                <a:latin typeface="Georgia"/>
                <a:cs typeface="Georgia"/>
              </a:rPr>
              <a:t>ion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106126" y="2664727"/>
            <a:ext cx="9144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b="1" spc="-10" dirty="0">
                <a:latin typeface="Georgia"/>
                <a:cs typeface="Georgia"/>
              </a:rPr>
              <a:t>L</a:t>
            </a:r>
            <a:r>
              <a:rPr sz="1000" b="1" spc="-20" dirty="0">
                <a:latin typeface="Georgia"/>
                <a:cs typeface="Georgia"/>
              </a:rPr>
              <a:t>a</a:t>
            </a:r>
            <a:r>
              <a:rPr sz="1000" b="1" spc="-10" dirty="0">
                <a:latin typeface="Georgia"/>
                <a:cs typeface="Georgia"/>
              </a:rPr>
              <a:t>s</a:t>
            </a:r>
            <a:r>
              <a:rPr sz="1000" b="1" spc="15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F</a:t>
            </a:r>
            <a:r>
              <a:rPr sz="1000" b="1" dirty="0">
                <a:latin typeface="Georgia"/>
                <a:cs typeface="Georgia"/>
              </a:rPr>
              <a:t>l</a:t>
            </a:r>
            <a:r>
              <a:rPr sz="1000" b="1" spc="-10" dirty="0">
                <a:latin typeface="Georgia"/>
                <a:cs typeface="Georgia"/>
              </a:rPr>
              <a:t>o</a:t>
            </a:r>
            <a:r>
              <a:rPr sz="1000" b="1" spc="-15" dirty="0">
                <a:latin typeface="Georgia"/>
                <a:cs typeface="Georgia"/>
              </a:rPr>
              <a:t>r</a:t>
            </a:r>
            <a:r>
              <a:rPr sz="1000" b="1" spc="-20" dirty="0">
                <a:latin typeface="Georgia"/>
                <a:cs typeface="Georgia"/>
              </a:rPr>
              <a:t>e</a:t>
            </a:r>
            <a:r>
              <a:rPr sz="1000" b="1" spc="-10" dirty="0">
                <a:latin typeface="Georgia"/>
                <a:cs typeface="Georgia"/>
              </a:rPr>
              <a:t>s</a:t>
            </a:r>
            <a:r>
              <a:rPr sz="1000" b="1" spc="-5" dirty="0">
                <a:latin typeface="Georgia"/>
                <a:cs typeface="Georgia"/>
              </a:rPr>
              <a:t> </a:t>
            </a:r>
            <a:r>
              <a:rPr sz="1000" b="1" spc="-15" dirty="0">
                <a:latin typeface="Georgia"/>
                <a:cs typeface="Georgia"/>
              </a:rPr>
              <a:t>Pum</a:t>
            </a:r>
            <a:r>
              <a:rPr sz="1000" b="1" spc="-10" dirty="0">
                <a:latin typeface="Georgia"/>
                <a:cs typeface="Georgia"/>
              </a:rPr>
              <a:t>p</a:t>
            </a:r>
            <a:r>
              <a:rPr sz="1000" b="1" spc="10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St</a:t>
            </a:r>
            <a:r>
              <a:rPr sz="1000" b="1" spc="-20" dirty="0">
                <a:latin typeface="Georgia"/>
                <a:cs typeface="Georgia"/>
              </a:rPr>
              <a:t>a</a:t>
            </a:r>
            <a:r>
              <a:rPr sz="1000" b="1" spc="-5" dirty="0">
                <a:latin typeface="Georgia"/>
                <a:cs typeface="Georgia"/>
              </a:rPr>
              <a:t>t</a:t>
            </a:r>
            <a:r>
              <a:rPr sz="1000" b="1" spc="-10" dirty="0">
                <a:latin typeface="Georgia"/>
                <a:cs typeface="Georgia"/>
              </a:rPr>
              <a:t>ion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56786" y="1265472"/>
            <a:ext cx="2082164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</a:pPr>
            <a:r>
              <a:rPr sz="1800" b="1" dirty="0">
                <a:latin typeface="Georgia"/>
                <a:cs typeface="Georgia"/>
              </a:rPr>
              <a:t>Affec</a:t>
            </a:r>
            <a:r>
              <a:rPr sz="1800" b="1" spc="5" dirty="0">
                <a:latin typeface="Georgia"/>
                <a:cs typeface="Georgia"/>
              </a:rPr>
              <a:t>t</a:t>
            </a:r>
            <a:r>
              <a:rPr sz="1800" b="1" dirty="0">
                <a:latin typeface="Georgia"/>
                <a:cs typeface="Georgia"/>
              </a:rPr>
              <a:t>ed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</a:t>
            </a:r>
            <a:r>
              <a:rPr sz="1800" b="1" dirty="0">
                <a:latin typeface="Georgia"/>
                <a:cs typeface="Georgia"/>
              </a:rPr>
              <a:t>e</a:t>
            </a:r>
            <a:r>
              <a:rPr sz="1800" b="1" spc="-10" dirty="0">
                <a:latin typeface="Georgia"/>
                <a:cs typeface="Georgia"/>
              </a:rPr>
              <a:t>g</a:t>
            </a:r>
            <a:r>
              <a:rPr sz="1800" b="1" spc="-5" dirty="0">
                <a:latin typeface="Georgia"/>
                <a:cs typeface="Georgia"/>
              </a:rPr>
              <a:t>m</a:t>
            </a:r>
            <a:r>
              <a:rPr sz="1800" b="1" dirty="0">
                <a:latin typeface="Georgia"/>
                <a:cs typeface="Georgia"/>
              </a:rPr>
              <a:t>e</a:t>
            </a:r>
            <a:r>
              <a:rPr sz="1800" b="1" spc="-10" dirty="0">
                <a:latin typeface="Georgia"/>
                <a:cs typeface="Georgia"/>
              </a:rPr>
              <a:t>n</a:t>
            </a:r>
            <a:r>
              <a:rPr sz="1800" b="1" dirty="0">
                <a:latin typeface="Georgia"/>
                <a:cs typeface="Georgia"/>
              </a:rPr>
              <a:t>t </a:t>
            </a:r>
            <a:r>
              <a:rPr sz="1800" b="1" spc="-5" dirty="0">
                <a:latin typeface="Georgia"/>
                <a:cs typeface="Georgia"/>
              </a:rPr>
              <a:t>(</a:t>
            </a:r>
            <a:r>
              <a:rPr sz="1800" b="1" spc="-10" dirty="0">
                <a:latin typeface="Georgia"/>
                <a:cs typeface="Georgia"/>
              </a:rPr>
              <a:t>~1</a:t>
            </a:r>
            <a:r>
              <a:rPr sz="1800" b="1" spc="-5" dirty="0">
                <a:latin typeface="Georgia"/>
                <a:cs typeface="Georgia"/>
              </a:rPr>
              <a:t>0.</a:t>
            </a:r>
            <a:r>
              <a:rPr sz="1800" b="1" dirty="0">
                <a:latin typeface="Georgia"/>
                <a:cs typeface="Georgia"/>
              </a:rPr>
              <a:t>7</a:t>
            </a:r>
            <a:r>
              <a:rPr sz="1800" b="1" spc="5" dirty="0">
                <a:latin typeface="Georgia"/>
                <a:cs typeface="Georgia"/>
              </a:rPr>
              <a:t> M</a:t>
            </a:r>
            <a:r>
              <a:rPr sz="1800" b="1" spc="-5" dirty="0">
                <a:latin typeface="Georgia"/>
                <a:cs typeface="Georgia"/>
              </a:rPr>
              <a:t>i</a:t>
            </a:r>
            <a:r>
              <a:rPr sz="1800" b="1" dirty="0">
                <a:latin typeface="Georgia"/>
                <a:cs typeface="Georgia"/>
              </a:rPr>
              <a:t>les)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8292" y="458736"/>
            <a:ext cx="9493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Georgia"/>
                <a:cs typeface="Georgia"/>
              </a:rPr>
              <a:t>T</a:t>
            </a:r>
            <a:r>
              <a:rPr sz="1000" spc="-10" dirty="0">
                <a:latin typeface="Georgia"/>
                <a:cs typeface="Georgia"/>
              </a:rPr>
              <a:t>o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B</a:t>
            </a:r>
            <a:r>
              <a:rPr sz="1000" b="1" spc="-20" dirty="0">
                <a:latin typeface="Georgia"/>
                <a:cs typeface="Georgia"/>
              </a:rPr>
              <a:t>ake</a:t>
            </a:r>
            <a:r>
              <a:rPr sz="1000" b="1" spc="-15" dirty="0">
                <a:latin typeface="Georgia"/>
                <a:cs typeface="Georgia"/>
              </a:rPr>
              <a:t>r</a:t>
            </a:r>
            <a:r>
              <a:rPr sz="1000" b="1" spc="-5" dirty="0">
                <a:latin typeface="Georgia"/>
                <a:cs typeface="Georgia"/>
              </a:rPr>
              <a:t>sf</a:t>
            </a:r>
            <a:r>
              <a:rPr sz="1000" b="1" spc="-10" dirty="0">
                <a:latin typeface="Georgia"/>
                <a:cs typeface="Georgia"/>
              </a:rPr>
              <a:t>i</a:t>
            </a:r>
            <a:r>
              <a:rPr sz="1000" b="1" spc="-20" dirty="0">
                <a:latin typeface="Georgia"/>
                <a:cs typeface="Georgia"/>
              </a:rPr>
              <a:t>e</a:t>
            </a:r>
            <a:r>
              <a:rPr sz="1000" b="1" dirty="0">
                <a:latin typeface="Georgia"/>
                <a:cs typeface="Georgia"/>
              </a:rPr>
              <a:t>l</a:t>
            </a:r>
            <a:r>
              <a:rPr sz="1000" b="1" spc="-10" dirty="0">
                <a:latin typeface="Georgia"/>
                <a:cs typeface="Georgia"/>
              </a:rPr>
              <a:t>d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025189" y="4344049"/>
            <a:ext cx="502284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Georgia"/>
                <a:cs typeface="Georgia"/>
              </a:rPr>
              <a:t>H</a:t>
            </a:r>
            <a:r>
              <a:rPr sz="1000" spc="-15" dirty="0">
                <a:latin typeface="Georgia"/>
                <a:cs typeface="Georgia"/>
              </a:rPr>
              <a:t>w</a:t>
            </a:r>
            <a:r>
              <a:rPr sz="1000" spc="-5" dirty="0">
                <a:latin typeface="Georgia"/>
                <a:cs typeface="Georgia"/>
              </a:rPr>
              <a:t>y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101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525127" y="3668855"/>
            <a:ext cx="171450" cy="145415"/>
          </a:xfrm>
          <a:custGeom>
            <a:avLst/>
            <a:gdLst/>
            <a:ahLst/>
            <a:cxnLst/>
            <a:rect l="l" t="t" r="r" b="b"/>
            <a:pathLst>
              <a:path w="171450" h="145414">
                <a:moveTo>
                  <a:pt x="72016" y="0"/>
                </a:moveTo>
                <a:lnTo>
                  <a:pt x="31283" y="15746"/>
                </a:lnTo>
                <a:lnTo>
                  <a:pt x="5509" y="46387"/>
                </a:lnTo>
                <a:lnTo>
                  <a:pt x="0" y="72224"/>
                </a:lnTo>
                <a:lnTo>
                  <a:pt x="115" y="76054"/>
                </a:lnTo>
                <a:lnTo>
                  <a:pt x="22380" y="120850"/>
                </a:lnTo>
                <a:lnTo>
                  <a:pt x="59999" y="140999"/>
                </a:lnTo>
                <a:lnTo>
                  <a:pt x="92469" y="145191"/>
                </a:lnTo>
                <a:lnTo>
                  <a:pt x="106882" y="143173"/>
                </a:lnTo>
                <a:lnTo>
                  <a:pt x="143762" y="125275"/>
                </a:lnTo>
                <a:lnTo>
                  <a:pt x="166578" y="91932"/>
                </a:lnTo>
                <a:lnTo>
                  <a:pt x="171099" y="62597"/>
                </a:lnTo>
                <a:lnTo>
                  <a:pt x="168078" y="50978"/>
                </a:lnTo>
                <a:lnTo>
                  <a:pt x="134696" y="13938"/>
                </a:lnTo>
                <a:lnTo>
                  <a:pt x="90084" y="735"/>
                </a:lnTo>
                <a:lnTo>
                  <a:pt x="72016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5550292" y="3689333"/>
            <a:ext cx="121920" cy="103505"/>
          </a:xfrm>
          <a:custGeom>
            <a:avLst/>
            <a:gdLst/>
            <a:ahLst/>
            <a:cxnLst/>
            <a:rect l="l" t="t" r="r" b="b"/>
            <a:pathLst>
              <a:path w="121920" h="103504">
                <a:moveTo>
                  <a:pt x="0" y="0"/>
                </a:moveTo>
                <a:lnTo>
                  <a:pt x="121500" y="103492"/>
                </a:lnTo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5550292" y="3689333"/>
            <a:ext cx="121920" cy="103505"/>
          </a:xfrm>
          <a:custGeom>
            <a:avLst/>
            <a:gdLst/>
            <a:ahLst/>
            <a:cxnLst/>
            <a:rect l="l" t="t" r="r" b="b"/>
            <a:pathLst>
              <a:path w="121920" h="103504">
                <a:moveTo>
                  <a:pt x="121500" y="0"/>
                </a:moveTo>
                <a:lnTo>
                  <a:pt x="0" y="103492"/>
                </a:lnTo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5525127" y="3668855"/>
            <a:ext cx="171450" cy="145415"/>
          </a:xfrm>
          <a:custGeom>
            <a:avLst/>
            <a:gdLst/>
            <a:ahLst/>
            <a:cxnLst/>
            <a:rect l="l" t="t" r="r" b="b"/>
            <a:pathLst>
              <a:path w="171450" h="145414">
                <a:moveTo>
                  <a:pt x="0" y="72224"/>
                </a:moveTo>
                <a:lnTo>
                  <a:pt x="12018" y="34876"/>
                </a:lnTo>
                <a:lnTo>
                  <a:pt x="43534" y="8556"/>
                </a:lnTo>
                <a:lnTo>
                  <a:pt x="72016" y="0"/>
                </a:lnTo>
                <a:lnTo>
                  <a:pt x="90084" y="735"/>
                </a:lnTo>
                <a:lnTo>
                  <a:pt x="134696" y="13938"/>
                </a:lnTo>
                <a:lnTo>
                  <a:pt x="162828" y="40135"/>
                </a:lnTo>
                <a:lnTo>
                  <a:pt x="171099" y="62597"/>
                </a:lnTo>
                <a:lnTo>
                  <a:pt x="170051" y="77901"/>
                </a:lnTo>
                <a:lnTo>
                  <a:pt x="153218" y="115729"/>
                </a:lnTo>
                <a:lnTo>
                  <a:pt x="120379" y="139107"/>
                </a:lnTo>
                <a:lnTo>
                  <a:pt x="92469" y="145191"/>
                </a:lnTo>
                <a:lnTo>
                  <a:pt x="75609" y="144145"/>
                </a:lnTo>
                <a:lnTo>
                  <a:pt x="33213" y="129162"/>
                </a:lnTo>
                <a:lnTo>
                  <a:pt x="6692" y="100382"/>
                </a:lnTo>
                <a:lnTo>
                  <a:pt x="0" y="72224"/>
                </a:lnTo>
                <a:close/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4253245" y="2893766"/>
            <a:ext cx="1289050" cy="791210"/>
          </a:xfrm>
          <a:custGeom>
            <a:avLst/>
            <a:gdLst/>
            <a:ahLst/>
            <a:cxnLst/>
            <a:rect l="l" t="t" r="r" b="b"/>
            <a:pathLst>
              <a:path w="1289050" h="791210">
                <a:moveTo>
                  <a:pt x="0" y="0"/>
                </a:moveTo>
                <a:lnTo>
                  <a:pt x="1289011" y="790638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5454062" y="3606669"/>
            <a:ext cx="88265" cy="78105"/>
          </a:xfrm>
          <a:custGeom>
            <a:avLst/>
            <a:gdLst/>
            <a:ahLst/>
            <a:cxnLst/>
            <a:rect l="l" t="t" r="r" b="b"/>
            <a:pathLst>
              <a:path w="88264" h="78104">
                <a:moveTo>
                  <a:pt x="46482" y="0"/>
                </a:moveTo>
                <a:lnTo>
                  <a:pt x="88188" y="77736"/>
                </a:lnTo>
                <a:lnTo>
                  <a:pt x="0" y="75780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3215340" y="3633766"/>
            <a:ext cx="171450" cy="145415"/>
          </a:xfrm>
          <a:custGeom>
            <a:avLst/>
            <a:gdLst/>
            <a:ahLst/>
            <a:cxnLst/>
            <a:rect l="l" t="t" r="r" b="b"/>
            <a:pathLst>
              <a:path w="171450" h="145414">
                <a:moveTo>
                  <a:pt x="72016" y="0"/>
                </a:moveTo>
                <a:lnTo>
                  <a:pt x="31283" y="15746"/>
                </a:lnTo>
                <a:lnTo>
                  <a:pt x="5509" y="46387"/>
                </a:lnTo>
                <a:lnTo>
                  <a:pt x="0" y="72224"/>
                </a:lnTo>
                <a:lnTo>
                  <a:pt x="115" y="76054"/>
                </a:lnTo>
                <a:lnTo>
                  <a:pt x="22380" y="120850"/>
                </a:lnTo>
                <a:lnTo>
                  <a:pt x="59999" y="140999"/>
                </a:lnTo>
                <a:lnTo>
                  <a:pt x="92469" y="145191"/>
                </a:lnTo>
                <a:lnTo>
                  <a:pt x="106882" y="143173"/>
                </a:lnTo>
                <a:lnTo>
                  <a:pt x="143762" y="125275"/>
                </a:lnTo>
                <a:lnTo>
                  <a:pt x="166578" y="91932"/>
                </a:lnTo>
                <a:lnTo>
                  <a:pt x="171099" y="62597"/>
                </a:lnTo>
                <a:lnTo>
                  <a:pt x="168078" y="50978"/>
                </a:lnTo>
                <a:lnTo>
                  <a:pt x="134696" y="13938"/>
                </a:lnTo>
                <a:lnTo>
                  <a:pt x="90084" y="735"/>
                </a:lnTo>
                <a:lnTo>
                  <a:pt x="72016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3240505" y="3654245"/>
            <a:ext cx="121920" cy="103505"/>
          </a:xfrm>
          <a:custGeom>
            <a:avLst/>
            <a:gdLst/>
            <a:ahLst/>
            <a:cxnLst/>
            <a:rect l="l" t="t" r="r" b="b"/>
            <a:pathLst>
              <a:path w="121920" h="103504">
                <a:moveTo>
                  <a:pt x="0" y="0"/>
                </a:moveTo>
                <a:lnTo>
                  <a:pt x="121500" y="103492"/>
                </a:lnTo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240505" y="3654245"/>
            <a:ext cx="121920" cy="103505"/>
          </a:xfrm>
          <a:custGeom>
            <a:avLst/>
            <a:gdLst/>
            <a:ahLst/>
            <a:cxnLst/>
            <a:rect l="l" t="t" r="r" b="b"/>
            <a:pathLst>
              <a:path w="121920" h="103504">
                <a:moveTo>
                  <a:pt x="121500" y="0"/>
                </a:moveTo>
                <a:lnTo>
                  <a:pt x="0" y="103492"/>
                </a:lnTo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215340" y="3633766"/>
            <a:ext cx="171450" cy="145415"/>
          </a:xfrm>
          <a:custGeom>
            <a:avLst/>
            <a:gdLst/>
            <a:ahLst/>
            <a:cxnLst/>
            <a:rect l="l" t="t" r="r" b="b"/>
            <a:pathLst>
              <a:path w="171450" h="145414">
                <a:moveTo>
                  <a:pt x="0" y="72224"/>
                </a:moveTo>
                <a:lnTo>
                  <a:pt x="12018" y="34876"/>
                </a:lnTo>
                <a:lnTo>
                  <a:pt x="43534" y="8556"/>
                </a:lnTo>
                <a:lnTo>
                  <a:pt x="72016" y="0"/>
                </a:lnTo>
                <a:lnTo>
                  <a:pt x="90084" y="735"/>
                </a:lnTo>
                <a:lnTo>
                  <a:pt x="134696" y="13938"/>
                </a:lnTo>
                <a:lnTo>
                  <a:pt x="162828" y="40135"/>
                </a:lnTo>
                <a:lnTo>
                  <a:pt x="171099" y="62597"/>
                </a:lnTo>
                <a:lnTo>
                  <a:pt x="170051" y="77901"/>
                </a:lnTo>
                <a:lnTo>
                  <a:pt x="153218" y="115729"/>
                </a:lnTo>
                <a:lnTo>
                  <a:pt x="120379" y="139107"/>
                </a:lnTo>
                <a:lnTo>
                  <a:pt x="92469" y="145191"/>
                </a:lnTo>
                <a:lnTo>
                  <a:pt x="75609" y="144145"/>
                </a:lnTo>
                <a:lnTo>
                  <a:pt x="33213" y="129162"/>
                </a:lnTo>
                <a:lnTo>
                  <a:pt x="6692" y="100382"/>
                </a:lnTo>
                <a:lnTo>
                  <a:pt x="0" y="72224"/>
                </a:lnTo>
                <a:close/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3042404" y="3621144"/>
            <a:ext cx="171450" cy="145415"/>
          </a:xfrm>
          <a:custGeom>
            <a:avLst/>
            <a:gdLst/>
            <a:ahLst/>
            <a:cxnLst/>
            <a:rect l="l" t="t" r="r" b="b"/>
            <a:pathLst>
              <a:path w="171450" h="145414">
                <a:moveTo>
                  <a:pt x="72016" y="0"/>
                </a:moveTo>
                <a:lnTo>
                  <a:pt x="31283" y="15746"/>
                </a:lnTo>
                <a:lnTo>
                  <a:pt x="5509" y="46387"/>
                </a:lnTo>
                <a:lnTo>
                  <a:pt x="0" y="72224"/>
                </a:lnTo>
                <a:lnTo>
                  <a:pt x="115" y="76054"/>
                </a:lnTo>
                <a:lnTo>
                  <a:pt x="22380" y="120850"/>
                </a:lnTo>
                <a:lnTo>
                  <a:pt x="59999" y="140999"/>
                </a:lnTo>
                <a:lnTo>
                  <a:pt x="92469" y="145191"/>
                </a:lnTo>
                <a:lnTo>
                  <a:pt x="106882" y="143173"/>
                </a:lnTo>
                <a:lnTo>
                  <a:pt x="143762" y="125275"/>
                </a:lnTo>
                <a:lnTo>
                  <a:pt x="166578" y="91932"/>
                </a:lnTo>
                <a:lnTo>
                  <a:pt x="171099" y="62597"/>
                </a:lnTo>
                <a:lnTo>
                  <a:pt x="168078" y="50978"/>
                </a:lnTo>
                <a:lnTo>
                  <a:pt x="134696" y="13938"/>
                </a:lnTo>
                <a:lnTo>
                  <a:pt x="90084" y="735"/>
                </a:lnTo>
                <a:lnTo>
                  <a:pt x="72016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3067569" y="3641624"/>
            <a:ext cx="121920" cy="103505"/>
          </a:xfrm>
          <a:custGeom>
            <a:avLst/>
            <a:gdLst/>
            <a:ahLst/>
            <a:cxnLst/>
            <a:rect l="l" t="t" r="r" b="b"/>
            <a:pathLst>
              <a:path w="121919" h="103504">
                <a:moveTo>
                  <a:pt x="0" y="0"/>
                </a:moveTo>
                <a:lnTo>
                  <a:pt x="121500" y="103492"/>
                </a:lnTo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3067569" y="3641624"/>
            <a:ext cx="121920" cy="103505"/>
          </a:xfrm>
          <a:custGeom>
            <a:avLst/>
            <a:gdLst/>
            <a:ahLst/>
            <a:cxnLst/>
            <a:rect l="l" t="t" r="r" b="b"/>
            <a:pathLst>
              <a:path w="121919" h="103504">
                <a:moveTo>
                  <a:pt x="121500" y="0"/>
                </a:moveTo>
                <a:lnTo>
                  <a:pt x="0" y="103492"/>
                </a:lnTo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3042404" y="3621144"/>
            <a:ext cx="171450" cy="145415"/>
          </a:xfrm>
          <a:custGeom>
            <a:avLst/>
            <a:gdLst/>
            <a:ahLst/>
            <a:cxnLst/>
            <a:rect l="l" t="t" r="r" b="b"/>
            <a:pathLst>
              <a:path w="171450" h="145414">
                <a:moveTo>
                  <a:pt x="0" y="72224"/>
                </a:moveTo>
                <a:lnTo>
                  <a:pt x="12018" y="34876"/>
                </a:lnTo>
                <a:lnTo>
                  <a:pt x="43534" y="8556"/>
                </a:lnTo>
                <a:lnTo>
                  <a:pt x="72016" y="0"/>
                </a:lnTo>
                <a:lnTo>
                  <a:pt x="90084" y="735"/>
                </a:lnTo>
                <a:lnTo>
                  <a:pt x="134696" y="13938"/>
                </a:lnTo>
                <a:lnTo>
                  <a:pt x="162828" y="40135"/>
                </a:lnTo>
                <a:lnTo>
                  <a:pt x="171099" y="62597"/>
                </a:lnTo>
                <a:lnTo>
                  <a:pt x="170051" y="77901"/>
                </a:lnTo>
                <a:lnTo>
                  <a:pt x="153218" y="115729"/>
                </a:lnTo>
                <a:lnTo>
                  <a:pt x="120379" y="139107"/>
                </a:lnTo>
                <a:lnTo>
                  <a:pt x="92469" y="145191"/>
                </a:lnTo>
                <a:lnTo>
                  <a:pt x="75609" y="144145"/>
                </a:lnTo>
                <a:lnTo>
                  <a:pt x="33213" y="129162"/>
                </a:lnTo>
                <a:lnTo>
                  <a:pt x="6692" y="100382"/>
                </a:lnTo>
                <a:lnTo>
                  <a:pt x="0" y="72224"/>
                </a:lnTo>
                <a:close/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215340" y="2362200"/>
            <a:ext cx="85725" cy="1261745"/>
          </a:xfrm>
          <a:custGeom>
            <a:avLst/>
            <a:gdLst/>
            <a:ahLst/>
            <a:cxnLst/>
            <a:rect l="l" t="t" r="r" b="b"/>
            <a:pathLst>
              <a:path w="85725" h="1261745">
                <a:moveTo>
                  <a:pt x="0" y="0"/>
                </a:moveTo>
                <a:lnTo>
                  <a:pt x="85280" y="1261198"/>
                </a:lnTo>
              </a:path>
            </a:pathLst>
          </a:custGeom>
          <a:ln w="9524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251137" y="3544380"/>
            <a:ext cx="88900" cy="79375"/>
          </a:xfrm>
          <a:custGeom>
            <a:avLst/>
            <a:gdLst/>
            <a:ahLst/>
            <a:cxnLst/>
            <a:rect l="l" t="t" r="r" b="b"/>
            <a:pathLst>
              <a:path w="88900" h="79375">
                <a:moveTo>
                  <a:pt x="88696" y="0"/>
                </a:moveTo>
                <a:lnTo>
                  <a:pt x="49479" y="79019"/>
                </a:lnTo>
                <a:lnTo>
                  <a:pt x="0" y="5994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128959" y="2362200"/>
            <a:ext cx="85725" cy="1249045"/>
          </a:xfrm>
          <a:custGeom>
            <a:avLst/>
            <a:gdLst/>
            <a:ahLst/>
            <a:cxnLst/>
            <a:rect l="l" t="t" r="r" b="b"/>
            <a:pathLst>
              <a:path w="85725" h="1249045">
                <a:moveTo>
                  <a:pt x="85280" y="0"/>
                </a:moveTo>
                <a:lnTo>
                  <a:pt x="0" y="1248587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089807" y="3531734"/>
            <a:ext cx="88900" cy="79375"/>
          </a:xfrm>
          <a:custGeom>
            <a:avLst/>
            <a:gdLst/>
            <a:ahLst/>
            <a:cxnLst/>
            <a:rect l="l" t="t" r="r" b="b"/>
            <a:pathLst>
              <a:path w="88900" h="79375">
                <a:moveTo>
                  <a:pt x="0" y="0"/>
                </a:moveTo>
                <a:lnTo>
                  <a:pt x="39154" y="79044"/>
                </a:lnTo>
                <a:lnTo>
                  <a:pt x="88696" y="6057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1407683" y="3628621"/>
            <a:ext cx="220979" cy="110489"/>
          </a:xfrm>
          <a:custGeom>
            <a:avLst/>
            <a:gdLst/>
            <a:ahLst/>
            <a:cxnLst/>
            <a:rect l="l" t="t" r="r" b="b"/>
            <a:pathLst>
              <a:path w="220980" h="110489">
                <a:moveTo>
                  <a:pt x="0" y="0"/>
                </a:moveTo>
                <a:lnTo>
                  <a:pt x="0" y="110413"/>
                </a:lnTo>
                <a:lnTo>
                  <a:pt x="110401" y="55206"/>
                </a:lnTo>
                <a:lnTo>
                  <a:pt x="0" y="0"/>
                </a:lnTo>
                <a:close/>
              </a:path>
              <a:path w="220980" h="110489">
                <a:moveTo>
                  <a:pt x="220814" y="0"/>
                </a:moveTo>
                <a:lnTo>
                  <a:pt x="110401" y="55206"/>
                </a:lnTo>
                <a:lnTo>
                  <a:pt x="220814" y="110413"/>
                </a:lnTo>
                <a:lnTo>
                  <a:pt x="220814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1407683" y="3628621"/>
            <a:ext cx="220979" cy="110489"/>
          </a:xfrm>
          <a:custGeom>
            <a:avLst/>
            <a:gdLst/>
            <a:ahLst/>
            <a:cxnLst/>
            <a:rect l="l" t="t" r="r" b="b"/>
            <a:pathLst>
              <a:path w="220980" h="110489">
                <a:moveTo>
                  <a:pt x="220814" y="0"/>
                </a:moveTo>
                <a:lnTo>
                  <a:pt x="220814" y="110413"/>
                </a:lnTo>
                <a:lnTo>
                  <a:pt x="110401" y="55206"/>
                </a:lnTo>
                <a:lnTo>
                  <a:pt x="0" y="110413"/>
                </a:lnTo>
                <a:lnTo>
                  <a:pt x="0" y="0"/>
                </a:lnTo>
                <a:lnTo>
                  <a:pt x="110401" y="55206"/>
                </a:lnTo>
                <a:lnTo>
                  <a:pt x="220814" y="0"/>
                </a:lnTo>
                <a:close/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1407679" y="3693026"/>
            <a:ext cx="108585" cy="483870"/>
          </a:xfrm>
          <a:custGeom>
            <a:avLst/>
            <a:gdLst/>
            <a:ahLst/>
            <a:cxnLst/>
            <a:rect l="l" t="t" r="r" b="b"/>
            <a:pathLst>
              <a:path w="108584" h="483870">
                <a:moveTo>
                  <a:pt x="0" y="483616"/>
                </a:moveTo>
                <a:lnTo>
                  <a:pt x="108343" y="0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1455994" y="3693028"/>
            <a:ext cx="86995" cy="84455"/>
          </a:xfrm>
          <a:custGeom>
            <a:avLst/>
            <a:gdLst/>
            <a:ahLst/>
            <a:cxnLst/>
            <a:rect l="l" t="t" r="r" b="b"/>
            <a:pathLst>
              <a:path w="86994" h="84454">
                <a:moveTo>
                  <a:pt x="86753" y="84074"/>
                </a:moveTo>
                <a:lnTo>
                  <a:pt x="60032" y="0"/>
                </a:lnTo>
                <a:lnTo>
                  <a:pt x="0" y="64643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6735009" y="2010643"/>
            <a:ext cx="24765" cy="1632585"/>
          </a:xfrm>
          <a:custGeom>
            <a:avLst/>
            <a:gdLst/>
            <a:ahLst/>
            <a:cxnLst/>
            <a:rect l="l" t="t" r="r" b="b"/>
            <a:pathLst>
              <a:path w="24765" h="1632585">
                <a:moveTo>
                  <a:pt x="0" y="0"/>
                </a:moveTo>
                <a:lnTo>
                  <a:pt x="24625" y="1632267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6714040" y="3566050"/>
            <a:ext cx="88900" cy="77470"/>
          </a:xfrm>
          <a:custGeom>
            <a:avLst/>
            <a:gdLst/>
            <a:ahLst/>
            <a:cxnLst/>
            <a:rect l="l" t="t" r="r" b="b"/>
            <a:pathLst>
              <a:path w="88900" h="77470">
                <a:moveTo>
                  <a:pt x="88887" y="0"/>
                </a:moveTo>
                <a:lnTo>
                  <a:pt x="45593" y="76860"/>
                </a:lnTo>
                <a:lnTo>
                  <a:pt x="0" y="1333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7764466" y="3688834"/>
            <a:ext cx="220979" cy="110489"/>
          </a:xfrm>
          <a:custGeom>
            <a:avLst/>
            <a:gdLst/>
            <a:ahLst/>
            <a:cxnLst/>
            <a:rect l="l" t="t" r="r" b="b"/>
            <a:pathLst>
              <a:path w="220979" h="110489">
                <a:moveTo>
                  <a:pt x="0" y="0"/>
                </a:moveTo>
                <a:lnTo>
                  <a:pt x="0" y="110413"/>
                </a:lnTo>
                <a:lnTo>
                  <a:pt x="110401" y="55206"/>
                </a:lnTo>
                <a:lnTo>
                  <a:pt x="0" y="0"/>
                </a:lnTo>
                <a:close/>
              </a:path>
              <a:path w="220979" h="110489">
                <a:moveTo>
                  <a:pt x="220814" y="0"/>
                </a:moveTo>
                <a:lnTo>
                  <a:pt x="110401" y="55206"/>
                </a:lnTo>
                <a:lnTo>
                  <a:pt x="220814" y="110413"/>
                </a:lnTo>
                <a:lnTo>
                  <a:pt x="220814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764466" y="3688834"/>
            <a:ext cx="220979" cy="110489"/>
          </a:xfrm>
          <a:custGeom>
            <a:avLst/>
            <a:gdLst/>
            <a:ahLst/>
            <a:cxnLst/>
            <a:rect l="l" t="t" r="r" b="b"/>
            <a:pathLst>
              <a:path w="220979" h="110489">
                <a:moveTo>
                  <a:pt x="220814" y="0"/>
                </a:moveTo>
                <a:lnTo>
                  <a:pt x="220814" y="110413"/>
                </a:lnTo>
                <a:lnTo>
                  <a:pt x="110401" y="55206"/>
                </a:lnTo>
                <a:lnTo>
                  <a:pt x="0" y="110413"/>
                </a:lnTo>
                <a:lnTo>
                  <a:pt x="0" y="0"/>
                </a:lnTo>
                <a:lnTo>
                  <a:pt x="110401" y="55206"/>
                </a:lnTo>
                <a:lnTo>
                  <a:pt x="220814" y="0"/>
                </a:lnTo>
                <a:close/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7660731" y="3808667"/>
            <a:ext cx="214629" cy="364490"/>
          </a:xfrm>
          <a:custGeom>
            <a:avLst/>
            <a:gdLst/>
            <a:ahLst/>
            <a:cxnLst/>
            <a:rect l="l" t="t" r="r" b="b"/>
            <a:pathLst>
              <a:path w="214629" h="364489">
                <a:moveTo>
                  <a:pt x="0" y="364007"/>
                </a:moveTo>
                <a:lnTo>
                  <a:pt x="16929" y="364007"/>
                </a:lnTo>
                <a:lnTo>
                  <a:pt x="16929" y="77266"/>
                </a:lnTo>
                <a:lnTo>
                  <a:pt x="214134" y="77266"/>
                </a:lnTo>
                <a:lnTo>
                  <a:pt x="214134" y="0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7830419" y="3808674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76200"/>
                </a:moveTo>
                <a:lnTo>
                  <a:pt x="44450" y="0"/>
                </a:lnTo>
                <a:lnTo>
                  <a:pt x="0" y="76200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3267729" y="3890433"/>
            <a:ext cx="952500" cy="0"/>
          </a:xfrm>
          <a:custGeom>
            <a:avLst/>
            <a:gdLst/>
            <a:ahLst/>
            <a:cxnLst/>
            <a:rect l="l" t="t" r="r" b="b"/>
            <a:pathLst>
              <a:path w="952500">
                <a:moveTo>
                  <a:pt x="95223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3267726" y="3845980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76200" y="0"/>
                </a:moveTo>
                <a:lnTo>
                  <a:pt x="0" y="44450"/>
                </a:lnTo>
                <a:lnTo>
                  <a:pt x="76200" y="88900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986816" y="5629920"/>
            <a:ext cx="440851" cy="375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5391466" y="5726211"/>
            <a:ext cx="440850" cy="375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772996" y="5518377"/>
            <a:ext cx="440846" cy="375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5606733" y="3754925"/>
            <a:ext cx="1885950" cy="1945639"/>
          </a:xfrm>
          <a:custGeom>
            <a:avLst/>
            <a:gdLst/>
            <a:ahLst/>
            <a:cxnLst/>
            <a:rect l="l" t="t" r="r" b="b"/>
            <a:pathLst>
              <a:path w="1885950" h="1945639">
                <a:moveTo>
                  <a:pt x="0" y="1945246"/>
                </a:moveTo>
                <a:lnTo>
                  <a:pt x="1885403" y="0"/>
                </a:lnTo>
              </a:path>
            </a:pathLst>
          </a:custGeom>
          <a:ln w="25399">
            <a:solidFill>
              <a:srgbClr val="E36903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 txBox="1"/>
          <p:nvPr/>
        </p:nvSpPr>
        <p:spPr>
          <a:xfrm>
            <a:off x="5967747" y="1710819"/>
            <a:ext cx="256857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Georgia"/>
                <a:cs typeface="Georgia"/>
              </a:rPr>
              <a:t>F</a:t>
            </a:r>
            <a:r>
              <a:rPr sz="1800" b="1" spc="-5" dirty="0">
                <a:solidFill>
                  <a:srgbClr val="FF0000"/>
                </a:solidFill>
                <a:latin typeface="Georgia"/>
                <a:cs typeface="Georgia"/>
              </a:rPr>
              <a:t>ai</a:t>
            </a:r>
            <a:r>
              <a:rPr sz="1800" b="1" dirty="0">
                <a:solidFill>
                  <a:srgbClr val="FF0000"/>
                </a:solidFill>
                <a:latin typeface="Georgia"/>
                <a:cs typeface="Georgia"/>
              </a:rPr>
              <a:t>l</a:t>
            </a:r>
            <a:r>
              <a:rPr sz="1800" b="1" spc="5" dirty="0">
                <a:solidFill>
                  <a:srgbClr val="FF0000"/>
                </a:solidFill>
                <a:latin typeface="Georgia"/>
                <a:cs typeface="Georgia"/>
              </a:rPr>
              <a:t>u</a:t>
            </a:r>
            <a:r>
              <a:rPr sz="1800" b="1" dirty="0">
                <a:solidFill>
                  <a:srgbClr val="FF0000"/>
                </a:solidFill>
                <a:latin typeface="Georgia"/>
                <a:cs typeface="Georgia"/>
              </a:rPr>
              <a:t>re L</a:t>
            </a:r>
            <a:r>
              <a:rPr sz="1800" b="1" spc="-5" dirty="0">
                <a:solidFill>
                  <a:srgbClr val="FF0000"/>
                </a:solidFill>
                <a:latin typeface="Georgia"/>
                <a:cs typeface="Georgia"/>
              </a:rPr>
              <a:t>o</a:t>
            </a:r>
            <a:r>
              <a:rPr sz="1800" b="1" dirty="0">
                <a:solidFill>
                  <a:srgbClr val="FF0000"/>
                </a:solidFill>
                <a:latin typeface="Georgia"/>
                <a:cs typeface="Georgia"/>
              </a:rPr>
              <a:t>c</a:t>
            </a:r>
            <a:r>
              <a:rPr sz="1800" b="1" spc="-5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1800" b="1" spc="5" dirty="0">
                <a:solidFill>
                  <a:srgbClr val="FF0000"/>
                </a:solidFill>
                <a:latin typeface="Georgia"/>
                <a:cs typeface="Georgia"/>
              </a:rPr>
              <a:t>t</a:t>
            </a:r>
            <a:r>
              <a:rPr sz="1800" b="1" spc="-5" dirty="0">
                <a:solidFill>
                  <a:srgbClr val="FF0000"/>
                </a:solidFill>
                <a:latin typeface="Georgia"/>
                <a:cs typeface="Georgia"/>
              </a:rPr>
              <a:t>io</a:t>
            </a:r>
            <a:r>
              <a:rPr sz="1800" b="1" dirty="0">
                <a:solidFill>
                  <a:srgbClr val="FF0000"/>
                </a:solidFill>
                <a:latin typeface="Georgia"/>
                <a:cs typeface="Georgia"/>
              </a:rPr>
              <a:t>n</a:t>
            </a:r>
            <a:endParaRPr sz="1800" dirty="0">
              <a:latin typeface="Georgia"/>
              <a:cs typeface="Georgia"/>
            </a:endParaRPr>
          </a:p>
          <a:p>
            <a:pPr marL="1642110">
              <a:lnSpc>
                <a:spcPct val="100000"/>
              </a:lnSpc>
              <a:spcBef>
                <a:spcPts val="220"/>
              </a:spcBef>
            </a:pPr>
            <a:r>
              <a:rPr sz="1000" b="1" spc="-15" dirty="0">
                <a:latin typeface="Georgia"/>
                <a:cs typeface="Georgia"/>
              </a:rPr>
              <a:t>V</a:t>
            </a:r>
            <a:r>
              <a:rPr sz="1000" b="1" spc="-20" dirty="0">
                <a:latin typeface="Georgia"/>
                <a:cs typeface="Georgia"/>
              </a:rPr>
              <a:t>e</a:t>
            </a:r>
            <a:r>
              <a:rPr sz="1000" b="1" spc="-15" dirty="0">
                <a:latin typeface="Georgia"/>
                <a:cs typeface="Georgia"/>
              </a:rPr>
              <a:t>n</a:t>
            </a:r>
            <a:r>
              <a:rPr sz="1000" b="1" spc="-10" dirty="0">
                <a:latin typeface="Georgia"/>
                <a:cs typeface="Georgia"/>
              </a:rPr>
              <a:t>o</a:t>
            </a:r>
            <a:r>
              <a:rPr sz="1000" b="1" spc="-15" dirty="0">
                <a:latin typeface="Georgia"/>
                <a:cs typeface="Georgia"/>
              </a:rPr>
              <a:t>c</a:t>
            </a:r>
            <a:r>
              <a:rPr sz="1000" b="1" spc="-10" dirty="0">
                <a:latin typeface="Georgia"/>
                <a:cs typeface="Georgia"/>
              </a:rPr>
              <a:t>o</a:t>
            </a:r>
            <a:r>
              <a:rPr sz="1000" b="1" spc="35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Ti</a:t>
            </a:r>
            <a:r>
              <a:rPr sz="1000" b="1" spc="-15" dirty="0">
                <a:latin typeface="Georgia"/>
                <a:cs typeface="Georgia"/>
              </a:rPr>
              <a:t>e-</a:t>
            </a:r>
            <a:r>
              <a:rPr sz="1000" b="1" spc="-10" dirty="0">
                <a:latin typeface="Georgia"/>
                <a:cs typeface="Georgia"/>
              </a:rPr>
              <a:t>In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503823" y="4246151"/>
            <a:ext cx="10033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S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pill</a:t>
            </a:r>
            <a:r>
              <a:rPr sz="18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Georgia"/>
                <a:cs typeface="Georgia"/>
              </a:rPr>
              <a:t>P</a:t>
            </a:r>
            <a:r>
              <a:rPr sz="1800" dirty="0">
                <a:solidFill>
                  <a:srgbClr val="FF0000"/>
                </a:solidFill>
                <a:latin typeface="Georgia"/>
                <a:cs typeface="Georgia"/>
              </a:rPr>
              <a:t>ath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892113" y="2502931"/>
            <a:ext cx="14008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latin typeface="Georgia"/>
                <a:cs typeface="Georgia"/>
              </a:rPr>
              <a:t>MO</a:t>
            </a:r>
            <a:r>
              <a:rPr sz="1000" b="1" spc="-10" dirty="0">
                <a:latin typeface="Georgia"/>
                <a:cs typeface="Georgia"/>
              </a:rPr>
              <a:t>V</a:t>
            </a:r>
            <a:r>
              <a:rPr sz="1000" b="1" spc="15" dirty="0">
                <a:latin typeface="Georgia"/>
                <a:cs typeface="Georgia"/>
              </a:rPr>
              <a:t> </a:t>
            </a:r>
            <a:r>
              <a:rPr sz="1000" b="1" spc="-5" dirty="0">
                <a:latin typeface="Georgia"/>
                <a:cs typeface="Georgia"/>
              </a:rPr>
              <a:t>1</a:t>
            </a:r>
            <a:r>
              <a:rPr sz="1000" b="1" spc="-10" dirty="0">
                <a:latin typeface="Georgia"/>
                <a:cs typeface="Georgia"/>
              </a:rPr>
              <a:t> </a:t>
            </a:r>
            <a:r>
              <a:rPr sz="1000" b="1" spc="-15" dirty="0">
                <a:latin typeface="Georgia"/>
                <a:cs typeface="Georgia"/>
              </a:rPr>
              <a:t>R</a:t>
            </a:r>
            <a:r>
              <a:rPr sz="1000" b="1" spc="-20" dirty="0">
                <a:latin typeface="Georgia"/>
                <a:cs typeface="Georgia"/>
              </a:rPr>
              <a:t>e</a:t>
            </a:r>
            <a:r>
              <a:rPr sz="1000" b="1" spc="-5" dirty="0">
                <a:latin typeface="Georgia"/>
                <a:cs typeface="Georgia"/>
              </a:rPr>
              <a:t>f</a:t>
            </a:r>
            <a:r>
              <a:rPr sz="1000" b="1" spc="-15" dirty="0">
                <a:latin typeface="Georgia"/>
                <a:cs typeface="Georgia"/>
              </a:rPr>
              <a:t>u</a:t>
            </a:r>
            <a:r>
              <a:rPr sz="1000" b="1" spc="-10" dirty="0">
                <a:latin typeface="Georgia"/>
                <a:cs typeface="Georgia"/>
              </a:rPr>
              <a:t>gio</a:t>
            </a:r>
            <a:r>
              <a:rPr sz="1000" b="1" spc="10" dirty="0">
                <a:latin typeface="Georgia"/>
                <a:cs typeface="Georgia"/>
              </a:rPr>
              <a:t> </a:t>
            </a:r>
            <a:r>
              <a:rPr sz="1000" b="1" spc="-15" dirty="0">
                <a:latin typeface="Georgia"/>
                <a:cs typeface="Georgia"/>
              </a:rPr>
              <a:t>Cr</a:t>
            </a:r>
            <a:r>
              <a:rPr sz="1000" b="1" spc="-20" dirty="0">
                <a:latin typeface="Georgia"/>
                <a:cs typeface="Georgia"/>
              </a:rPr>
              <a:t>ee</a:t>
            </a:r>
            <a:r>
              <a:rPr sz="1000" b="1" spc="-10" dirty="0">
                <a:latin typeface="Georgia"/>
                <a:cs typeface="Georgia"/>
              </a:rPr>
              <a:t>k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892113" y="2655354"/>
            <a:ext cx="10947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20" dirty="0">
                <a:latin typeface="Georgia"/>
                <a:cs typeface="Georgia"/>
              </a:rPr>
              <a:t>a</a:t>
            </a:r>
            <a:r>
              <a:rPr sz="1000" b="1" spc="-15" dirty="0">
                <a:latin typeface="Georgia"/>
                <a:cs typeface="Georgia"/>
              </a:rPr>
              <a:t>n</a:t>
            </a:r>
            <a:r>
              <a:rPr sz="1000" b="1" spc="-10" dirty="0">
                <a:latin typeface="Georgia"/>
                <a:cs typeface="Georgia"/>
              </a:rPr>
              <a:t>d</a:t>
            </a:r>
            <a:r>
              <a:rPr sz="1000" b="1" spc="5" dirty="0">
                <a:latin typeface="Georgia"/>
                <a:cs typeface="Georgia"/>
              </a:rPr>
              <a:t> </a:t>
            </a:r>
            <a:r>
              <a:rPr sz="1000" b="1" spc="-15" dirty="0">
                <a:latin typeface="Georgia"/>
                <a:cs typeface="Georgia"/>
              </a:rPr>
              <a:t>Ch</a:t>
            </a:r>
            <a:r>
              <a:rPr sz="1000" b="1" spc="-20" dirty="0">
                <a:latin typeface="Georgia"/>
                <a:cs typeface="Georgia"/>
              </a:rPr>
              <a:t>e</a:t>
            </a:r>
            <a:r>
              <a:rPr sz="1000" b="1" spc="-15" dirty="0">
                <a:latin typeface="Georgia"/>
                <a:cs typeface="Georgia"/>
              </a:rPr>
              <a:t>c</a:t>
            </a:r>
            <a:r>
              <a:rPr sz="1000" b="1" spc="-10" dirty="0">
                <a:latin typeface="Georgia"/>
                <a:cs typeface="Georgia"/>
              </a:rPr>
              <a:t>k</a:t>
            </a:r>
            <a:r>
              <a:rPr sz="1000" b="1" spc="40" dirty="0">
                <a:latin typeface="Georgia"/>
                <a:cs typeface="Georgia"/>
              </a:rPr>
              <a:t> </a:t>
            </a:r>
            <a:r>
              <a:rPr sz="1000" b="1" spc="-15" dirty="0">
                <a:latin typeface="Georgia"/>
                <a:cs typeface="Georgia"/>
              </a:rPr>
              <a:t>V</a:t>
            </a:r>
            <a:r>
              <a:rPr sz="1000" b="1" spc="-20" dirty="0">
                <a:latin typeface="Georgia"/>
                <a:cs typeface="Georgia"/>
              </a:rPr>
              <a:t>a</a:t>
            </a:r>
            <a:r>
              <a:rPr sz="1000" b="1" dirty="0">
                <a:latin typeface="Georgia"/>
                <a:cs typeface="Georgia"/>
              </a:rPr>
              <a:t>l</a:t>
            </a:r>
            <a:r>
              <a:rPr sz="1000" b="1" spc="-15" dirty="0">
                <a:latin typeface="Georgia"/>
                <a:cs typeface="Georgia"/>
              </a:rPr>
              <a:t>v</a:t>
            </a:r>
            <a:r>
              <a:rPr sz="1000" b="1" spc="-10" dirty="0">
                <a:latin typeface="Georgia"/>
                <a:cs typeface="Georgia"/>
              </a:rPr>
              <a:t>e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032877" y="1686336"/>
            <a:ext cx="116713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795" marR="5080">
              <a:lnSpc>
                <a:spcPct val="100000"/>
              </a:lnSpc>
            </a:pPr>
            <a:r>
              <a:rPr sz="1000" b="1" spc="-10" dirty="0">
                <a:latin typeface="Georgia"/>
                <a:cs typeface="Georgia"/>
              </a:rPr>
              <a:t>Si</a:t>
            </a:r>
            <a:r>
              <a:rPr sz="1000" b="1" spc="-5" dirty="0">
                <a:latin typeface="Georgia"/>
                <a:cs typeface="Georgia"/>
              </a:rPr>
              <a:t>s</a:t>
            </a:r>
            <a:r>
              <a:rPr sz="1000" b="1" spc="-10" dirty="0">
                <a:latin typeface="Georgia"/>
                <a:cs typeface="Georgia"/>
              </a:rPr>
              <a:t>q</a:t>
            </a:r>
            <a:r>
              <a:rPr sz="1000" b="1" spc="-15" dirty="0">
                <a:latin typeface="Georgia"/>
                <a:cs typeface="Georgia"/>
              </a:rPr>
              <a:t>u</a:t>
            </a:r>
            <a:r>
              <a:rPr sz="1000" b="1" spc="-10" dirty="0">
                <a:latin typeface="Georgia"/>
                <a:cs typeface="Georgia"/>
              </a:rPr>
              <a:t>oc</a:t>
            </a:r>
            <a:r>
              <a:rPr sz="1000" b="1" spc="-5" dirty="0">
                <a:latin typeface="Georgia"/>
                <a:cs typeface="Georgia"/>
              </a:rPr>
              <a:t> </a:t>
            </a:r>
            <a:r>
              <a:rPr sz="1000" b="1" spc="-15" dirty="0">
                <a:latin typeface="Georgia"/>
                <a:cs typeface="Georgia"/>
              </a:rPr>
              <a:t>Pum</a:t>
            </a:r>
            <a:r>
              <a:rPr sz="1000" b="1" spc="-10" dirty="0">
                <a:latin typeface="Georgia"/>
                <a:cs typeface="Georgia"/>
              </a:rPr>
              <a:t>p</a:t>
            </a:r>
            <a:r>
              <a:rPr sz="1000" b="1" spc="10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St</a:t>
            </a:r>
            <a:r>
              <a:rPr sz="1000" b="1" spc="-20" dirty="0">
                <a:latin typeface="Georgia"/>
                <a:cs typeface="Georgia"/>
              </a:rPr>
              <a:t>a</a:t>
            </a:r>
            <a:r>
              <a:rPr sz="1000" b="1" spc="-5" dirty="0">
                <a:latin typeface="Georgia"/>
                <a:cs typeface="Georgia"/>
              </a:rPr>
              <a:t>t</a:t>
            </a:r>
            <a:r>
              <a:rPr sz="1000" b="1" spc="-10" dirty="0">
                <a:latin typeface="Georgia"/>
                <a:cs typeface="Georgia"/>
              </a:rPr>
              <a:t>ion</a:t>
            </a:r>
            <a:endParaRPr sz="10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000" b="1" spc="-10" dirty="0">
                <a:latin typeface="Georgia"/>
                <a:cs typeface="Georgia"/>
              </a:rPr>
              <a:t>L</a:t>
            </a:r>
            <a:r>
              <a:rPr sz="1000" b="1" spc="-15" dirty="0">
                <a:latin typeface="Georgia"/>
                <a:cs typeface="Georgia"/>
              </a:rPr>
              <a:t>in</a:t>
            </a:r>
            <a:r>
              <a:rPr sz="1000" b="1" spc="-10" dirty="0">
                <a:latin typeface="Georgia"/>
                <a:cs typeface="Georgia"/>
              </a:rPr>
              <a:t>e</a:t>
            </a:r>
            <a:r>
              <a:rPr sz="1000" b="1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9</a:t>
            </a:r>
            <a:r>
              <a:rPr sz="1000" b="1" spc="-15" dirty="0">
                <a:latin typeface="Georgia"/>
                <a:cs typeface="Georgia"/>
              </a:rPr>
              <a:t>0</a:t>
            </a:r>
            <a:r>
              <a:rPr sz="1000" b="1" spc="-10" dirty="0">
                <a:latin typeface="Georgia"/>
                <a:cs typeface="Georgia"/>
              </a:rPr>
              <a:t>3</a:t>
            </a:r>
            <a:r>
              <a:rPr sz="1000" b="1" spc="10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(127</a:t>
            </a:r>
            <a:endParaRPr sz="10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000" b="1" spc="-15" dirty="0">
                <a:latin typeface="Georgia"/>
                <a:cs typeface="Georgia"/>
              </a:rPr>
              <a:t>M</a:t>
            </a:r>
            <a:r>
              <a:rPr sz="1000" b="1" spc="-10" dirty="0">
                <a:latin typeface="Georgia"/>
                <a:cs typeface="Georgia"/>
              </a:rPr>
              <a:t>i</a:t>
            </a:r>
            <a:r>
              <a:rPr sz="1000" b="1" dirty="0">
                <a:latin typeface="Georgia"/>
                <a:cs typeface="Georgia"/>
              </a:rPr>
              <a:t>l</a:t>
            </a:r>
            <a:r>
              <a:rPr sz="1000" b="1" spc="-20" dirty="0">
                <a:latin typeface="Georgia"/>
                <a:cs typeface="Georgia"/>
              </a:rPr>
              <a:t>e</a:t>
            </a:r>
            <a:r>
              <a:rPr sz="1000" b="1" dirty="0">
                <a:latin typeface="Georgia"/>
                <a:cs typeface="Georgia"/>
              </a:rPr>
              <a:t>s)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3686367" y="2543143"/>
            <a:ext cx="108077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1</a:t>
            </a:r>
            <a:r>
              <a:rPr sz="975" baseline="25641" dirty="0">
                <a:latin typeface="Georgia"/>
                <a:cs typeface="Georgia"/>
              </a:rPr>
              <a:t>s</a:t>
            </a:r>
            <a:r>
              <a:rPr sz="975" spc="7" baseline="25641" dirty="0">
                <a:latin typeface="Georgia"/>
                <a:cs typeface="Georgia"/>
              </a:rPr>
              <a:t>t</a:t>
            </a:r>
            <a:r>
              <a:rPr sz="975" spc="97" baseline="25641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A</a:t>
            </a:r>
            <a:r>
              <a:rPr sz="1000" spc="-15" dirty="0">
                <a:latin typeface="Georgia"/>
                <a:cs typeface="Georgia"/>
              </a:rPr>
              <a:t>n</a:t>
            </a:r>
            <a:r>
              <a:rPr sz="1000" spc="-10" dirty="0">
                <a:latin typeface="Georgia"/>
                <a:cs typeface="Georgia"/>
              </a:rPr>
              <a:t>o</a:t>
            </a:r>
            <a:r>
              <a:rPr sz="1000" spc="-15" dirty="0">
                <a:latin typeface="Georgia"/>
                <a:cs typeface="Georgia"/>
              </a:rPr>
              <a:t>m</a:t>
            </a:r>
            <a:r>
              <a:rPr sz="1000" spc="-5" dirty="0">
                <a:latin typeface="Georgia"/>
                <a:cs typeface="Georgia"/>
              </a:rPr>
              <a:t>aly</a:t>
            </a:r>
            <a:r>
              <a:rPr sz="1000" spc="-15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di</a:t>
            </a:r>
            <a:r>
              <a:rPr sz="1000" spc="-5" dirty="0">
                <a:latin typeface="Georgia"/>
                <a:cs typeface="Georgia"/>
              </a:rPr>
              <a:t>g </a:t>
            </a:r>
            <a:r>
              <a:rPr sz="1000" spc="-10" dirty="0">
                <a:latin typeface="Georgia"/>
                <a:cs typeface="Georgia"/>
              </a:rPr>
              <a:t>(</a:t>
            </a:r>
            <a:r>
              <a:rPr sz="1000" spc="-5" dirty="0">
                <a:latin typeface="Georgia"/>
                <a:cs typeface="Georgia"/>
              </a:rPr>
              <a:t>t</a:t>
            </a:r>
            <a:r>
              <a:rPr sz="1000" spc="-15" dirty="0">
                <a:latin typeface="Georgia"/>
                <a:cs typeface="Georgia"/>
              </a:rPr>
              <a:t>emp</a:t>
            </a:r>
            <a:r>
              <a:rPr sz="1000" spc="-10" dirty="0">
                <a:latin typeface="Georgia"/>
                <a:cs typeface="Georgia"/>
              </a:rPr>
              <a:t>or</a:t>
            </a:r>
            <a:r>
              <a:rPr sz="1000" spc="-5" dirty="0">
                <a:latin typeface="Georgia"/>
                <a:cs typeface="Georgia"/>
              </a:rPr>
              <a:t>a</a:t>
            </a:r>
            <a:r>
              <a:rPr sz="1000" spc="-10" dirty="0">
                <a:latin typeface="Georgia"/>
                <a:cs typeface="Georgia"/>
              </a:rPr>
              <a:t>r</a:t>
            </a:r>
            <a:r>
              <a:rPr sz="1000" spc="-5" dirty="0">
                <a:latin typeface="Georgia"/>
                <a:cs typeface="Georgia"/>
              </a:rPr>
              <a:t>y</a:t>
            </a:r>
            <a:r>
              <a:rPr sz="1000" spc="1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cla</a:t>
            </a:r>
            <a:r>
              <a:rPr sz="1000" spc="-15" dirty="0">
                <a:latin typeface="Georgia"/>
                <a:cs typeface="Georgia"/>
              </a:rPr>
              <a:t>mp</a:t>
            </a:r>
            <a:r>
              <a:rPr sz="1000" spc="-5" dirty="0">
                <a:latin typeface="Georgia"/>
                <a:cs typeface="Georgia"/>
              </a:rPr>
              <a:t>)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625725" y="1915603"/>
            <a:ext cx="1913889" cy="46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6095">
              <a:lnSpc>
                <a:spcPct val="100000"/>
              </a:lnSpc>
            </a:pPr>
            <a:r>
              <a:rPr sz="1000" spc="-15" dirty="0">
                <a:latin typeface="Georgia"/>
                <a:cs typeface="Georgia"/>
              </a:rPr>
              <a:t>2</a:t>
            </a:r>
            <a:r>
              <a:rPr sz="975" spc="7" baseline="25641" dirty="0">
                <a:latin typeface="Georgia"/>
                <a:cs typeface="Georgia"/>
              </a:rPr>
              <a:t>n</a:t>
            </a:r>
            <a:r>
              <a:rPr sz="975" spc="15" baseline="25641" dirty="0">
                <a:latin typeface="Georgia"/>
                <a:cs typeface="Georgia"/>
              </a:rPr>
              <a:t>d</a:t>
            </a:r>
            <a:r>
              <a:rPr sz="975" baseline="25641" dirty="0">
                <a:latin typeface="Georgia"/>
                <a:cs typeface="Georgia"/>
              </a:rPr>
              <a:t> </a:t>
            </a:r>
            <a:r>
              <a:rPr sz="975" spc="-97" baseline="25641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a</a:t>
            </a:r>
            <a:r>
              <a:rPr sz="1000" spc="-15" dirty="0">
                <a:latin typeface="Georgia"/>
                <a:cs typeface="Georgia"/>
              </a:rPr>
              <a:t>n</a:t>
            </a:r>
            <a:r>
              <a:rPr sz="1000" spc="-10" dirty="0">
                <a:latin typeface="Georgia"/>
                <a:cs typeface="Georgia"/>
              </a:rPr>
              <a:t>d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3</a:t>
            </a:r>
            <a:r>
              <a:rPr sz="975" spc="7" baseline="25641" dirty="0">
                <a:latin typeface="Georgia"/>
                <a:cs typeface="Georgia"/>
              </a:rPr>
              <a:t>rd</a:t>
            </a:r>
            <a:r>
              <a:rPr sz="975" spc="97" baseline="25641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A</a:t>
            </a:r>
            <a:r>
              <a:rPr sz="1000" spc="-15" dirty="0">
                <a:latin typeface="Georgia"/>
                <a:cs typeface="Georgia"/>
              </a:rPr>
              <a:t>n</a:t>
            </a:r>
            <a:r>
              <a:rPr sz="1000" spc="-10" dirty="0">
                <a:latin typeface="Georgia"/>
                <a:cs typeface="Georgia"/>
              </a:rPr>
              <a:t>o</a:t>
            </a:r>
            <a:r>
              <a:rPr sz="1000" spc="-15" dirty="0">
                <a:latin typeface="Georgia"/>
                <a:cs typeface="Georgia"/>
              </a:rPr>
              <a:t>m</a:t>
            </a:r>
            <a:r>
              <a:rPr sz="1000" spc="-5" dirty="0">
                <a:latin typeface="Georgia"/>
                <a:cs typeface="Georgia"/>
              </a:rPr>
              <a:t>aly</a:t>
            </a:r>
            <a:r>
              <a:rPr sz="1000" spc="-15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dig</a:t>
            </a:r>
            <a:r>
              <a:rPr sz="1000" spc="-5" dirty="0">
                <a:latin typeface="Georgia"/>
                <a:cs typeface="Georgia"/>
              </a:rPr>
              <a:t>s </a:t>
            </a:r>
            <a:r>
              <a:rPr sz="1000" spc="-15" dirty="0">
                <a:latin typeface="Georgia"/>
                <a:cs typeface="Georgia"/>
              </a:rPr>
              <a:t>w</a:t>
            </a:r>
            <a:r>
              <a:rPr sz="1000" spc="-10" dirty="0">
                <a:latin typeface="Georgia"/>
                <a:cs typeface="Georgia"/>
              </a:rPr>
              <a:t>/n</a:t>
            </a:r>
            <a:r>
              <a:rPr sz="1000" spc="1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50’</a:t>
            </a:r>
            <a:r>
              <a:rPr sz="1000" spc="-1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of </a:t>
            </a:r>
            <a:r>
              <a:rPr sz="1000" spc="-10" dirty="0">
                <a:latin typeface="Georgia"/>
                <a:cs typeface="Georgia"/>
              </a:rPr>
              <a:t>each</a:t>
            </a:r>
            <a:r>
              <a:rPr sz="1000" spc="-5" dirty="0">
                <a:latin typeface="Georgia"/>
                <a:cs typeface="Georgia"/>
              </a:rPr>
              <a:t> ot</a:t>
            </a:r>
            <a:r>
              <a:rPr sz="1000" spc="-15" dirty="0">
                <a:latin typeface="Georgia"/>
                <a:cs typeface="Georgia"/>
              </a:rPr>
              <a:t>he</a:t>
            </a:r>
            <a:r>
              <a:rPr sz="1000" spc="-5" dirty="0">
                <a:latin typeface="Georgia"/>
                <a:cs typeface="Georgia"/>
              </a:rPr>
              <a:t>r</a:t>
            </a:r>
            <a:endParaRPr sz="10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000" spc="-15" dirty="0">
                <a:latin typeface="Georgia"/>
                <a:cs typeface="Georgia"/>
              </a:rPr>
              <a:t>Temp</a:t>
            </a:r>
            <a:r>
              <a:rPr sz="1000" spc="-10" dirty="0">
                <a:latin typeface="Georgia"/>
                <a:cs typeface="Georgia"/>
              </a:rPr>
              <a:t>or</a:t>
            </a:r>
            <a:r>
              <a:rPr sz="1000" spc="-5" dirty="0">
                <a:latin typeface="Georgia"/>
                <a:cs typeface="Georgia"/>
              </a:rPr>
              <a:t>a</a:t>
            </a:r>
            <a:r>
              <a:rPr sz="1000" spc="-10" dirty="0">
                <a:latin typeface="Georgia"/>
                <a:cs typeface="Georgia"/>
              </a:rPr>
              <a:t>r</a:t>
            </a:r>
            <a:r>
              <a:rPr sz="1000" spc="-5" dirty="0">
                <a:latin typeface="Georgia"/>
                <a:cs typeface="Georgia"/>
              </a:rPr>
              <a:t>y</a:t>
            </a:r>
            <a:r>
              <a:rPr sz="1000" spc="1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dual</a:t>
            </a:r>
            <a:r>
              <a:rPr sz="1000" spc="-1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cla</a:t>
            </a:r>
            <a:r>
              <a:rPr sz="1000" spc="-15" dirty="0">
                <a:latin typeface="Georgia"/>
                <a:cs typeface="Georgia"/>
              </a:rPr>
              <a:t>m</a:t>
            </a:r>
            <a:r>
              <a:rPr sz="1000" spc="-10" dirty="0">
                <a:latin typeface="Georgia"/>
                <a:cs typeface="Georgia"/>
              </a:rPr>
              <a:t>p </a:t>
            </a:r>
            <a:r>
              <a:rPr sz="1000" spc="-5" dirty="0">
                <a:latin typeface="Georgia"/>
                <a:cs typeface="Georgia"/>
              </a:rPr>
              <a:t>a</a:t>
            </a:r>
            <a:r>
              <a:rPr sz="1000" spc="-15" dirty="0">
                <a:latin typeface="Georgia"/>
                <a:cs typeface="Georgia"/>
              </a:rPr>
              <a:t>n</a:t>
            </a:r>
            <a:r>
              <a:rPr sz="1000" spc="-10" dirty="0">
                <a:latin typeface="Georgia"/>
                <a:cs typeface="Georgia"/>
              </a:rPr>
              <a:t>d re</a:t>
            </a:r>
            <a:r>
              <a:rPr sz="1000" spc="-5" dirty="0">
                <a:latin typeface="Georgia"/>
                <a:cs typeface="Georgia"/>
              </a:rPr>
              <a:t>coat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057084" y="4161532"/>
            <a:ext cx="6432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latin typeface="Georgia"/>
                <a:cs typeface="Georgia"/>
              </a:rPr>
              <a:t>MO</a:t>
            </a:r>
            <a:r>
              <a:rPr sz="1000" b="1" spc="-10" dirty="0">
                <a:latin typeface="Georgia"/>
                <a:cs typeface="Georgia"/>
              </a:rPr>
              <a:t>V</a:t>
            </a:r>
            <a:r>
              <a:rPr sz="1000" b="1" spc="15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2</a:t>
            </a:r>
            <a:r>
              <a:rPr sz="1000" b="1" spc="-15" dirty="0">
                <a:latin typeface="Georgia"/>
                <a:cs typeface="Georgia"/>
              </a:rPr>
              <a:t>0</a:t>
            </a:r>
            <a:r>
              <a:rPr sz="1000" b="1" spc="-10" dirty="0">
                <a:latin typeface="Georgia"/>
                <a:cs typeface="Georgia"/>
              </a:rPr>
              <a:t>8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57084" y="4313955"/>
            <a:ext cx="237426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Georgia"/>
                <a:cs typeface="Georgia"/>
              </a:rPr>
              <a:t>(~</a:t>
            </a:r>
            <a:r>
              <a:rPr sz="1000" b="1" spc="5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MP</a:t>
            </a:r>
            <a:r>
              <a:rPr sz="1000" b="1" spc="-5" dirty="0">
                <a:latin typeface="Georgia"/>
                <a:cs typeface="Georgia"/>
              </a:rPr>
              <a:t> </a:t>
            </a:r>
            <a:r>
              <a:rPr sz="1000" b="1" spc="-15" dirty="0">
                <a:latin typeface="Georgia"/>
                <a:cs typeface="Georgia"/>
              </a:rPr>
              <a:t>.0</a:t>
            </a:r>
            <a:r>
              <a:rPr sz="1000" b="1" spc="-10" dirty="0">
                <a:latin typeface="Georgia"/>
                <a:cs typeface="Georgia"/>
              </a:rPr>
              <a:t>4</a:t>
            </a:r>
            <a:r>
              <a:rPr sz="1000" b="1" spc="10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in </a:t>
            </a:r>
            <a:r>
              <a:rPr sz="1000" b="1" spc="-5" dirty="0">
                <a:latin typeface="Georgia"/>
                <a:cs typeface="Georgia"/>
              </a:rPr>
              <a:t>st</a:t>
            </a:r>
            <a:r>
              <a:rPr sz="1000" b="1" spc="-20" dirty="0">
                <a:latin typeface="Georgia"/>
                <a:cs typeface="Georgia"/>
              </a:rPr>
              <a:t>a</a:t>
            </a:r>
            <a:r>
              <a:rPr sz="1000" b="1" spc="-5" dirty="0">
                <a:latin typeface="Georgia"/>
                <a:cs typeface="Georgia"/>
              </a:rPr>
              <a:t>t</a:t>
            </a:r>
            <a:r>
              <a:rPr sz="1000" b="1" spc="-10" dirty="0">
                <a:latin typeface="Georgia"/>
                <a:cs typeface="Georgia"/>
              </a:rPr>
              <a:t>io</a:t>
            </a:r>
            <a:r>
              <a:rPr sz="1000" b="1" spc="-40" dirty="0">
                <a:latin typeface="Georgia"/>
                <a:cs typeface="Georgia"/>
              </a:rPr>
              <a:t>n</a:t>
            </a:r>
            <a:r>
              <a:rPr sz="1500" spc="-532" baseline="-19444" dirty="0">
                <a:latin typeface="Georgia"/>
                <a:cs typeface="Georgia"/>
              </a:rPr>
              <a:t>(</a:t>
            </a:r>
            <a:r>
              <a:rPr sz="1000" b="1" spc="-105" dirty="0">
                <a:latin typeface="Georgia"/>
                <a:cs typeface="Georgia"/>
              </a:rPr>
              <a:t>)</a:t>
            </a:r>
            <a:r>
              <a:rPr sz="1500" spc="-22" baseline="-19444" dirty="0">
                <a:latin typeface="Georgia"/>
                <a:cs typeface="Georgia"/>
              </a:rPr>
              <a:t>C</a:t>
            </a:r>
            <a:r>
              <a:rPr sz="1500" spc="-15" baseline="-19444" dirty="0">
                <a:latin typeface="Georgia"/>
                <a:cs typeface="Georgia"/>
              </a:rPr>
              <a:t>o</a:t>
            </a:r>
            <a:r>
              <a:rPr sz="1500" spc="-22" baseline="-19444" dirty="0">
                <a:latin typeface="Georgia"/>
                <a:cs typeface="Georgia"/>
              </a:rPr>
              <a:t>mp</a:t>
            </a:r>
            <a:r>
              <a:rPr sz="1500" spc="-7" baseline="-19444" dirty="0">
                <a:latin typeface="Georgia"/>
                <a:cs typeface="Georgia"/>
              </a:rPr>
              <a:t>os</a:t>
            </a:r>
            <a:r>
              <a:rPr sz="1500" spc="-15" baseline="-19444" dirty="0">
                <a:latin typeface="Georgia"/>
                <a:cs typeface="Georgia"/>
              </a:rPr>
              <a:t>i</a:t>
            </a:r>
            <a:r>
              <a:rPr sz="1500" spc="-7" baseline="-19444" dirty="0">
                <a:latin typeface="Georgia"/>
                <a:cs typeface="Georgia"/>
              </a:rPr>
              <a:t>te</a:t>
            </a:r>
            <a:r>
              <a:rPr sz="1500" spc="30" baseline="-19444" dirty="0">
                <a:latin typeface="Georgia"/>
                <a:cs typeface="Georgia"/>
              </a:rPr>
              <a:t> </a:t>
            </a:r>
            <a:r>
              <a:rPr sz="1500" spc="-7" baseline="-19444" dirty="0">
                <a:latin typeface="Georgia"/>
                <a:cs typeface="Georgia"/>
              </a:rPr>
              <a:t>sl</a:t>
            </a:r>
            <a:r>
              <a:rPr sz="1500" spc="-15" baseline="-19444" dirty="0">
                <a:latin typeface="Georgia"/>
                <a:cs typeface="Georgia"/>
              </a:rPr>
              <a:t>eeve)</a:t>
            </a:r>
            <a:endParaRPr sz="1500" baseline="-19444" dirty="0">
              <a:latin typeface="Georgia"/>
              <a:cs typeface="Georgi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254277" y="3816129"/>
            <a:ext cx="410781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Georgia"/>
                <a:cs typeface="Georgia"/>
              </a:rPr>
              <a:t>F</a:t>
            </a:r>
            <a:r>
              <a:rPr sz="1000" b="1" dirty="0">
                <a:latin typeface="Georgia"/>
                <a:cs typeface="Georgia"/>
              </a:rPr>
              <a:t>l</a:t>
            </a:r>
            <a:r>
              <a:rPr sz="1000" b="1" spc="-10" dirty="0">
                <a:latin typeface="Georgia"/>
                <a:cs typeface="Georgia"/>
              </a:rPr>
              <a:t>ow</a:t>
            </a:r>
            <a:r>
              <a:rPr sz="1000" b="1" dirty="0">
                <a:latin typeface="Georgia"/>
                <a:cs typeface="Georgia"/>
              </a:rPr>
              <a:t> </a:t>
            </a:r>
            <a:r>
              <a:rPr sz="1000" b="1" spc="-15" dirty="0">
                <a:latin typeface="Georgia"/>
                <a:cs typeface="Georgia"/>
              </a:rPr>
              <a:t>Dir</a:t>
            </a:r>
            <a:r>
              <a:rPr sz="1000" b="1" spc="-20" dirty="0">
                <a:latin typeface="Georgia"/>
                <a:cs typeface="Georgia"/>
              </a:rPr>
              <a:t>e</a:t>
            </a:r>
            <a:r>
              <a:rPr sz="1000" b="1" spc="-15" dirty="0">
                <a:latin typeface="Georgia"/>
                <a:cs typeface="Georgia"/>
              </a:rPr>
              <a:t>c</a:t>
            </a:r>
            <a:r>
              <a:rPr sz="1000" b="1" spc="-5" dirty="0">
                <a:latin typeface="Georgia"/>
                <a:cs typeface="Georgia"/>
              </a:rPr>
              <a:t>t</a:t>
            </a:r>
            <a:r>
              <a:rPr sz="1000" b="1" spc="-10" dirty="0">
                <a:latin typeface="Georgia"/>
                <a:cs typeface="Georgia"/>
              </a:rPr>
              <a:t>ion</a:t>
            </a:r>
            <a:endParaRPr sz="1000" dirty="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  <a:spcBef>
                <a:spcPts val="459"/>
              </a:spcBef>
            </a:pPr>
            <a:r>
              <a:rPr sz="1000" b="1" spc="-15" dirty="0">
                <a:latin typeface="Georgia"/>
                <a:cs typeface="Georgia"/>
              </a:rPr>
              <a:t>MO</a:t>
            </a:r>
            <a:r>
              <a:rPr sz="1000" b="1" spc="-10" dirty="0">
                <a:latin typeface="Georgia"/>
                <a:cs typeface="Georgia"/>
              </a:rPr>
              <a:t>V</a:t>
            </a:r>
            <a:r>
              <a:rPr sz="1000" b="1" spc="15" dirty="0">
                <a:latin typeface="Georgia"/>
                <a:cs typeface="Georgia"/>
              </a:rPr>
              <a:t> </a:t>
            </a:r>
            <a:r>
              <a:rPr sz="1000" b="1" spc="-5" dirty="0">
                <a:latin typeface="Georgia"/>
                <a:cs typeface="Georgia"/>
              </a:rPr>
              <a:t>1</a:t>
            </a:r>
            <a:r>
              <a:rPr sz="1000" b="1" spc="-15" dirty="0">
                <a:latin typeface="Georgia"/>
                <a:cs typeface="Georgia"/>
              </a:rPr>
              <a:t>0</a:t>
            </a:r>
            <a:r>
              <a:rPr sz="1000" b="1" spc="-10" dirty="0">
                <a:latin typeface="Georgia"/>
                <a:cs typeface="Georgia"/>
              </a:rPr>
              <a:t>9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739471" y="4179399"/>
            <a:ext cx="14204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Georgia"/>
                <a:cs typeface="Georgia"/>
              </a:rPr>
              <a:t>(~</a:t>
            </a:r>
            <a:r>
              <a:rPr sz="1000" b="1" spc="5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MP</a:t>
            </a:r>
            <a:r>
              <a:rPr sz="1000" b="1" spc="-5" dirty="0">
                <a:latin typeface="Georgia"/>
                <a:cs typeface="Georgia"/>
              </a:rPr>
              <a:t> 1</a:t>
            </a:r>
            <a:r>
              <a:rPr sz="1000" b="1" spc="-15" dirty="0">
                <a:latin typeface="Georgia"/>
                <a:cs typeface="Georgia"/>
              </a:rPr>
              <a:t>0.</a:t>
            </a:r>
            <a:r>
              <a:rPr sz="1000" b="1" spc="-10" dirty="0">
                <a:latin typeface="Georgia"/>
                <a:cs typeface="Georgia"/>
              </a:rPr>
              <a:t>7</a:t>
            </a:r>
            <a:r>
              <a:rPr sz="1000" b="1" spc="-5" dirty="0">
                <a:latin typeface="Georgia"/>
                <a:cs typeface="Georgia"/>
              </a:rPr>
              <a:t> </a:t>
            </a:r>
            <a:r>
              <a:rPr sz="1000" b="1" spc="-10" dirty="0">
                <a:latin typeface="Georgia"/>
                <a:cs typeface="Georgia"/>
              </a:rPr>
              <a:t>in </a:t>
            </a:r>
            <a:r>
              <a:rPr sz="1000" b="1" spc="-5" dirty="0">
                <a:latin typeface="Georgia"/>
                <a:cs typeface="Georgia"/>
              </a:rPr>
              <a:t>st</a:t>
            </a:r>
            <a:r>
              <a:rPr sz="1000" b="1" spc="-20" dirty="0">
                <a:latin typeface="Georgia"/>
                <a:cs typeface="Georgia"/>
              </a:rPr>
              <a:t>a</a:t>
            </a:r>
            <a:r>
              <a:rPr sz="1000" b="1" spc="-5" dirty="0">
                <a:latin typeface="Georgia"/>
                <a:cs typeface="Georgia"/>
              </a:rPr>
              <a:t>t</a:t>
            </a:r>
            <a:r>
              <a:rPr sz="1000" b="1" spc="-10" dirty="0">
                <a:latin typeface="Georgia"/>
                <a:cs typeface="Georgia"/>
              </a:rPr>
              <a:t>io</a:t>
            </a:r>
            <a:r>
              <a:rPr sz="1000" b="1" spc="-15" dirty="0">
                <a:latin typeface="Georgia"/>
                <a:cs typeface="Georgia"/>
              </a:rPr>
              <a:t>n</a:t>
            </a:r>
            <a:r>
              <a:rPr sz="1000" b="1" spc="-5" dirty="0">
                <a:latin typeface="Georgia"/>
                <a:cs typeface="Georgia"/>
              </a:rPr>
              <a:t>)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76001" y="6226578"/>
            <a:ext cx="15614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Offs</a:t>
            </a:r>
            <a:r>
              <a:rPr sz="1000" spc="-15" dirty="0">
                <a:latin typeface="Georgia"/>
                <a:cs typeface="Georgia"/>
              </a:rPr>
              <a:t>h</a:t>
            </a:r>
            <a:r>
              <a:rPr sz="1000" spc="-5" dirty="0">
                <a:latin typeface="Georgia"/>
                <a:cs typeface="Georgia"/>
              </a:rPr>
              <a:t>ore</a:t>
            </a:r>
            <a:r>
              <a:rPr sz="1000" spc="3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Platfor</a:t>
            </a:r>
            <a:r>
              <a:rPr sz="1000" spc="-15" dirty="0">
                <a:latin typeface="Georgia"/>
                <a:cs typeface="Georgia"/>
              </a:rPr>
              <a:t>m</a:t>
            </a:r>
            <a:r>
              <a:rPr sz="1000" spc="-5" dirty="0">
                <a:latin typeface="Georgia"/>
                <a:cs typeface="Georgia"/>
              </a:rPr>
              <a:t>s:</a:t>
            </a:r>
            <a:r>
              <a:rPr sz="1000" spc="-10" dirty="0">
                <a:latin typeface="Georgia"/>
                <a:cs typeface="Georgia"/>
              </a:rPr>
              <a:t> Hi</a:t>
            </a:r>
            <a:r>
              <a:rPr sz="1000" spc="-5" dirty="0">
                <a:latin typeface="Georgia"/>
                <a:cs typeface="Georgia"/>
              </a:rPr>
              <a:t>lda</a:t>
            </a:r>
            <a:r>
              <a:rPr sz="1000" spc="-10" dirty="0">
                <a:latin typeface="Georgia"/>
                <a:cs typeface="Georgia"/>
              </a:rPr>
              <a:t>g</a:t>
            </a:r>
            <a:r>
              <a:rPr sz="1000" spc="-5" dirty="0">
                <a:latin typeface="Georgia"/>
                <a:cs typeface="Georgia"/>
              </a:rPr>
              <a:t>o,</a:t>
            </a:r>
            <a:r>
              <a:rPr sz="1000" spc="-10" dirty="0">
                <a:latin typeface="Georgia"/>
                <a:cs typeface="Georgia"/>
              </a:rPr>
              <a:t> Harve</a:t>
            </a:r>
            <a:r>
              <a:rPr sz="1000" spc="-5" dirty="0">
                <a:latin typeface="Georgia"/>
                <a:cs typeface="Georgia"/>
              </a:rPr>
              <a:t>st,</a:t>
            </a:r>
            <a:r>
              <a:rPr sz="1000" spc="30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H</a:t>
            </a:r>
            <a:r>
              <a:rPr sz="1000" spc="-15" dirty="0">
                <a:latin typeface="Georgia"/>
                <a:cs typeface="Georgia"/>
              </a:rPr>
              <a:t>erm</a:t>
            </a:r>
            <a:r>
              <a:rPr sz="1000" spc="-5" dirty="0">
                <a:latin typeface="Georgia"/>
                <a:cs typeface="Georgia"/>
              </a:rPr>
              <a:t>osa </a:t>
            </a:r>
            <a:r>
              <a:rPr sz="1000" spc="-10" dirty="0">
                <a:latin typeface="Georgia"/>
                <a:cs typeface="Georgia"/>
              </a:rPr>
              <a:t>(Freepor</a:t>
            </a:r>
            <a:r>
              <a:rPr sz="1000" spc="-5" dirty="0">
                <a:latin typeface="Georgia"/>
                <a:cs typeface="Georgia"/>
              </a:rPr>
              <a:t>t</a:t>
            </a:r>
            <a:r>
              <a:rPr sz="1000" spc="35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McMo</a:t>
            </a:r>
            <a:r>
              <a:rPr sz="1000" spc="-15" dirty="0">
                <a:latin typeface="Georgia"/>
                <a:cs typeface="Georgia"/>
              </a:rPr>
              <a:t>R</a:t>
            </a:r>
            <a:r>
              <a:rPr sz="1000" spc="-5" dirty="0">
                <a:latin typeface="Georgia"/>
                <a:cs typeface="Georgia"/>
              </a:rPr>
              <a:t>a</a:t>
            </a:r>
            <a:r>
              <a:rPr sz="1000" spc="-10" dirty="0">
                <a:latin typeface="Georgia"/>
                <a:cs typeface="Georgia"/>
              </a:rPr>
              <a:t>n)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080625" y="6322870"/>
            <a:ext cx="149034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Offs</a:t>
            </a:r>
            <a:r>
              <a:rPr sz="1000" spc="-15" dirty="0">
                <a:latin typeface="Georgia"/>
                <a:cs typeface="Georgia"/>
              </a:rPr>
              <a:t>h</a:t>
            </a:r>
            <a:r>
              <a:rPr sz="1000" spc="-5" dirty="0">
                <a:latin typeface="Georgia"/>
                <a:cs typeface="Georgia"/>
              </a:rPr>
              <a:t>ore</a:t>
            </a:r>
            <a:r>
              <a:rPr sz="1000" spc="3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Platform</a:t>
            </a:r>
            <a:r>
              <a:rPr sz="1000" spc="-15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–</a:t>
            </a:r>
            <a:r>
              <a:rPr sz="1000" spc="-5" dirty="0">
                <a:latin typeface="Georgia"/>
                <a:cs typeface="Georgia"/>
              </a:rPr>
              <a:t> Holly </a:t>
            </a:r>
            <a:r>
              <a:rPr sz="1000" spc="-15" dirty="0">
                <a:latin typeface="Georgia"/>
                <a:cs typeface="Georgia"/>
              </a:rPr>
              <a:t>(Ven</a:t>
            </a:r>
            <a:r>
              <a:rPr sz="1000" spc="-5" dirty="0">
                <a:latin typeface="Georgia"/>
                <a:cs typeface="Georgia"/>
              </a:rPr>
              <a:t>oco)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462118" y="6116119"/>
            <a:ext cx="15646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latin typeface="Georgia"/>
                <a:cs typeface="Georgia"/>
              </a:rPr>
              <a:t>Offs</a:t>
            </a:r>
            <a:r>
              <a:rPr sz="1000" spc="-15" dirty="0">
                <a:latin typeface="Georgia"/>
                <a:cs typeface="Georgia"/>
              </a:rPr>
              <a:t>h</a:t>
            </a:r>
            <a:r>
              <a:rPr sz="1000" spc="-5" dirty="0">
                <a:latin typeface="Georgia"/>
                <a:cs typeface="Georgia"/>
              </a:rPr>
              <a:t>ore</a:t>
            </a:r>
            <a:r>
              <a:rPr sz="1000" spc="3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Platfor</a:t>
            </a:r>
            <a:r>
              <a:rPr sz="1000" spc="-15" dirty="0">
                <a:latin typeface="Georgia"/>
                <a:cs typeface="Georgia"/>
              </a:rPr>
              <a:t>m</a:t>
            </a:r>
            <a:r>
              <a:rPr sz="1000" spc="-5" dirty="0">
                <a:latin typeface="Georgia"/>
                <a:cs typeface="Georgia"/>
              </a:rPr>
              <a:t>s:</a:t>
            </a:r>
            <a:r>
              <a:rPr sz="1000" spc="-10" dirty="0">
                <a:latin typeface="Georgia"/>
                <a:cs typeface="Georgia"/>
              </a:rPr>
              <a:t> Ho</a:t>
            </a:r>
            <a:r>
              <a:rPr sz="1000" spc="-15" dirty="0">
                <a:latin typeface="Georgia"/>
                <a:cs typeface="Georgia"/>
              </a:rPr>
              <a:t>n</a:t>
            </a:r>
            <a:r>
              <a:rPr sz="1000" spc="-5" dirty="0">
                <a:latin typeface="Georgia"/>
                <a:cs typeface="Georgia"/>
              </a:rPr>
              <a:t>do,</a:t>
            </a:r>
            <a:r>
              <a:rPr sz="1000" spc="-10" dirty="0">
                <a:latin typeface="Georgia"/>
                <a:cs typeface="Georgia"/>
              </a:rPr>
              <a:t> Ha</a:t>
            </a:r>
            <a:r>
              <a:rPr sz="1000" spc="-15" dirty="0">
                <a:latin typeface="Georgia"/>
                <a:cs typeface="Georgia"/>
              </a:rPr>
              <a:t>rm</a:t>
            </a:r>
            <a:r>
              <a:rPr sz="1000" spc="-10" dirty="0">
                <a:latin typeface="Georgia"/>
                <a:cs typeface="Georgia"/>
              </a:rPr>
              <a:t>o</a:t>
            </a:r>
            <a:r>
              <a:rPr sz="1000" spc="-15" dirty="0">
                <a:latin typeface="Georgia"/>
                <a:cs typeface="Georgia"/>
              </a:rPr>
              <a:t>n</a:t>
            </a:r>
            <a:r>
              <a:rPr sz="1000" spc="-5" dirty="0">
                <a:latin typeface="Georgia"/>
                <a:cs typeface="Georgia"/>
              </a:rPr>
              <a:t>y,</a:t>
            </a:r>
            <a:r>
              <a:rPr sz="1000" spc="-10" dirty="0">
                <a:latin typeface="Georgia"/>
                <a:cs typeface="Georgia"/>
              </a:rPr>
              <a:t> Heri</a:t>
            </a:r>
            <a:r>
              <a:rPr sz="1000" spc="-5" dirty="0">
                <a:latin typeface="Georgia"/>
                <a:cs typeface="Georgia"/>
              </a:rPr>
              <a:t>ta</a:t>
            </a:r>
            <a:r>
              <a:rPr sz="1000" spc="-10" dirty="0">
                <a:latin typeface="Georgia"/>
                <a:cs typeface="Georgia"/>
              </a:rPr>
              <a:t>g</a:t>
            </a:r>
            <a:r>
              <a:rPr sz="1000" spc="-5" dirty="0">
                <a:latin typeface="Georgia"/>
                <a:cs typeface="Georgia"/>
              </a:rPr>
              <a:t>e </a:t>
            </a:r>
            <a:r>
              <a:rPr sz="1000" spc="-15" dirty="0">
                <a:latin typeface="Georgia"/>
                <a:cs typeface="Georgia"/>
              </a:rPr>
              <a:t>(E</a:t>
            </a:r>
            <a:r>
              <a:rPr sz="1000" spc="-10" dirty="0">
                <a:latin typeface="Georgia"/>
                <a:cs typeface="Georgia"/>
              </a:rPr>
              <a:t>xxo</a:t>
            </a:r>
            <a:r>
              <a:rPr sz="1000" spc="-15" dirty="0">
                <a:latin typeface="Georgia"/>
                <a:cs typeface="Georgia"/>
              </a:rPr>
              <a:t>n</a:t>
            </a:r>
            <a:r>
              <a:rPr sz="1000" spc="-10" dirty="0">
                <a:latin typeface="Georgia"/>
                <a:cs typeface="Georgia"/>
              </a:rPr>
              <a:t>Mo</a:t>
            </a:r>
            <a:r>
              <a:rPr sz="1000" spc="-20" dirty="0">
                <a:latin typeface="Georgia"/>
                <a:cs typeface="Georgia"/>
              </a:rPr>
              <a:t>b</a:t>
            </a:r>
            <a:r>
              <a:rPr sz="1000" spc="-10" dirty="0">
                <a:latin typeface="Georgia"/>
                <a:cs typeface="Georgia"/>
              </a:rPr>
              <a:t>i</a:t>
            </a:r>
            <a:r>
              <a:rPr sz="1000" spc="-5" dirty="0">
                <a:latin typeface="Georgia"/>
                <a:cs typeface="Georgia"/>
              </a:rPr>
              <a:t>l)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367366" y="159867"/>
            <a:ext cx="15151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Georgia"/>
                <a:cs typeface="Georgia"/>
              </a:rPr>
              <a:t>Cre</a:t>
            </a:r>
            <a:r>
              <a:rPr sz="1000" spc="-5" dirty="0">
                <a:latin typeface="Georgia"/>
                <a:cs typeface="Georgia"/>
              </a:rPr>
              <a:t>at</a:t>
            </a:r>
            <a:r>
              <a:rPr sz="1000" spc="-10" dirty="0">
                <a:latin typeface="Georgia"/>
                <a:cs typeface="Georgia"/>
              </a:rPr>
              <a:t>ed</a:t>
            </a:r>
            <a:r>
              <a:rPr sz="1000" spc="15" dirty="0">
                <a:latin typeface="Georgia"/>
                <a:cs typeface="Georgia"/>
              </a:rPr>
              <a:t> </a:t>
            </a:r>
            <a:r>
              <a:rPr sz="1000" spc="-20" dirty="0">
                <a:latin typeface="Georgia"/>
                <a:cs typeface="Georgia"/>
              </a:rPr>
              <a:t>b</a:t>
            </a:r>
            <a:r>
              <a:rPr sz="1000" spc="-5" dirty="0">
                <a:latin typeface="Georgia"/>
                <a:cs typeface="Georgia"/>
              </a:rPr>
              <a:t>y:</a:t>
            </a:r>
            <a:r>
              <a:rPr sz="1000" spc="10" dirty="0">
                <a:latin typeface="Georgia"/>
                <a:cs typeface="Georgia"/>
              </a:rPr>
              <a:t> </a:t>
            </a:r>
            <a:r>
              <a:rPr sz="1000" spc="-15" dirty="0">
                <a:latin typeface="Georgia"/>
                <a:cs typeface="Georgia"/>
              </a:rPr>
              <a:t>D</a:t>
            </a:r>
            <a:r>
              <a:rPr sz="1000" spc="-5" dirty="0">
                <a:latin typeface="Georgia"/>
                <a:cs typeface="Georgia"/>
              </a:rPr>
              <a:t>a</a:t>
            </a:r>
            <a:r>
              <a:rPr sz="1000" spc="-10" dirty="0">
                <a:latin typeface="Georgia"/>
                <a:cs typeface="Georgia"/>
              </a:rPr>
              <a:t>v</a:t>
            </a:r>
            <a:r>
              <a:rPr sz="1000" spc="-5" dirty="0">
                <a:latin typeface="Georgia"/>
                <a:cs typeface="Georgia"/>
              </a:rPr>
              <a:t>e</a:t>
            </a:r>
            <a:r>
              <a:rPr sz="1000" spc="5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Mulligan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509864" y="3614321"/>
            <a:ext cx="171450" cy="145415"/>
          </a:xfrm>
          <a:custGeom>
            <a:avLst/>
            <a:gdLst/>
            <a:ahLst/>
            <a:cxnLst/>
            <a:rect l="l" t="t" r="r" b="b"/>
            <a:pathLst>
              <a:path w="171450" h="145414">
                <a:moveTo>
                  <a:pt x="72016" y="0"/>
                </a:moveTo>
                <a:lnTo>
                  <a:pt x="31283" y="15746"/>
                </a:lnTo>
                <a:lnTo>
                  <a:pt x="5509" y="46387"/>
                </a:lnTo>
                <a:lnTo>
                  <a:pt x="0" y="72224"/>
                </a:lnTo>
                <a:lnTo>
                  <a:pt x="115" y="76054"/>
                </a:lnTo>
                <a:lnTo>
                  <a:pt x="22380" y="120850"/>
                </a:lnTo>
                <a:lnTo>
                  <a:pt x="59999" y="140999"/>
                </a:lnTo>
                <a:lnTo>
                  <a:pt x="92469" y="145191"/>
                </a:lnTo>
                <a:lnTo>
                  <a:pt x="106882" y="143173"/>
                </a:lnTo>
                <a:lnTo>
                  <a:pt x="143762" y="125275"/>
                </a:lnTo>
                <a:lnTo>
                  <a:pt x="166578" y="91932"/>
                </a:lnTo>
                <a:lnTo>
                  <a:pt x="171099" y="62597"/>
                </a:lnTo>
                <a:lnTo>
                  <a:pt x="168078" y="50978"/>
                </a:lnTo>
                <a:lnTo>
                  <a:pt x="134696" y="13938"/>
                </a:lnTo>
                <a:lnTo>
                  <a:pt x="90084" y="735"/>
                </a:lnTo>
                <a:lnTo>
                  <a:pt x="72016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2535029" y="3634801"/>
            <a:ext cx="121920" cy="103505"/>
          </a:xfrm>
          <a:custGeom>
            <a:avLst/>
            <a:gdLst/>
            <a:ahLst/>
            <a:cxnLst/>
            <a:rect l="l" t="t" r="r" b="b"/>
            <a:pathLst>
              <a:path w="121919" h="103504">
                <a:moveTo>
                  <a:pt x="0" y="0"/>
                </a:moveTo>
                <a:lnTo>
                  <a:pt x="121500" y="103492"/>
                </a:lnTo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2535029" y="3634801"/>
            <a:ext cx="121920" cy="103505"/>
          </a:xfrm>
          <a:custGeom>
            <a:avLst/>
            <a:gdLst/>
            <a:ahLst/>
            <a:cxnLst/>
            <a:rect l="l" t="t" r="r" b="b"/>
            <a:pathLst>
              <a:path w="121919" h="103504">
                <a:moveTo>
                  <a:pt x="121500" y="0"/>
                </a:moveTo>
                <a:lnTo>
                  <a:pt x="0" y="103492"/>
                </a:lnTo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2509864" y="3614321"/>
            <a:ext cx="171450" cy="145415"/>
          </a:xfrm>
          <a:custGeom>
            <a:avLst/>
            <a:gdLst/>
            <a:ahLst/>
            <a:cxnLst/>
            <a:rect l="l" t="t" r="r" b="b"/>
            <a:pathLst>
              <a:path w="171450" h="145414">
                <a:moveTo>
                  <a:pt x="0" y="72224"/>
                </a:moveTo>
                <a:lnTo>
                  <a:pt x="12018" y="34876"/>
                </a:lnTo>
                <a:lnTo>
                  <a:pt x="43534" y="8556"/>
                </a:lnTo>
                <a:lnTo>
                  <a:pt x="72016" y="0"/>
                </a:lnTo>
                <a:lnTo>
                  <a:pt x="90084" y="735"/>
                </a:lnTo>
                <a:lnTo>
                  <a:pt x="134696" y="13938"/>
                </a:lnTo>
                <a:lnTo>
                  <a:pt x="162828" y="40135"/>
                </a:lnTo>
                <a:lnTo>
                  <a:pt x="171099" y="62597"/>
                </a:lnTo>
                <a:lnTo>
                  <a:pt x="170051" y="77901"/>
                </a:lnTo>
                <a:lnTo>
                  <a:pt x="153218" y="115729"/>
                </a:lnTo>
                <a:lnTo>
                  <a:pt x="120379" y="139107"/>
                </a:lnTo>
                <a:lnTo>
                  <a:pt x="92469" y="145191"/>
                </a:lnTo>
                <a:lnTo>
                  <a:pt x="75609" y="144145"/>
                </a:lnTo>
                <a:lnTo>
                  <a:pt x="33213" y="129162"/>
                </a:lnTo>
                <a:lnTo>
                  <a:pt x="6692" y="100382"/>
                </a:lnTo>
                <a:lnTo>
                  <a:pt x="0" y="72224"/>
                </a:lnTo>
                <a:close/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 txBox="1"/>
          <p:nvPr/>
        </p:nvSpPr>
        <p:spPr>
          <a:xfrm>
            <a:off x="2343428" y="4198682"/>
            <a:ext cx="91122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Georgia"/>
                <a:cs typeface="Georgia"/>
              </a:rPr>
              <a:t>4</a:t>
            </a:r>
            <a:r>
              <a:rPr sz="975" baseline="25641" dirty="0">
                <a:latin typeface="Georgia"/>
                <a:cs typeface="Georgia"/>
              </a:rPr>
              <a:t>t</a:t>
            </a:r>
            <a:r>
              <a:rPr sz="975" spc="15" baseline="25641" dirty="0">
                <a:latin typeface="Georgia"/>
                <a:cs typeface="Georgia"/>
              </a:rPr>
              <a:t>h</a:t>
            </a:r>
            <a:r>
              <a:rPr sz="975" spc="112" baseline="25641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A</a:t>
            </a:r>
            <a:r>
              <a:rPr sz="1000" spc="-15" dirty="0">
                <a:latin typeface="Georgia"/>
                <a:cs typeface="Georgia"/>
              </a:rPr>
              <a:t>n</a:t>
            </a:r>
            <a:r>
              <a:rPr sz="1000" spc="-10" dirty="0">
                <a:latin typeface="Georgia"/>
                <a:cs typeface="Georgia"/>
              </a:rPr>
              <a:t>o</a:t>
            </a:r>
            <a:r>
              <a:rPr sz="1000" spc="-15" dirty="0">
                <a:latin typeface="Georgia"/>
                <a:cs typeface="Georgia"/>
              </a:rPr>
              <a:t>m</a:t>
            </a:r>
            <a:r>
              <a:rPr sz="1000" spc="-5" dirty="0">
                <a:latin typeface="Georgia"/>
                <a:cs typeface="Georgia"/>
              </a:rPr>
              <a:t>aly</a:t>
            </a:r>
            <a:r>
              <a:rPr sz="1000" spc="-15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di</a:t>
            </a:r>
            <a:r>
              <a:rPr sz="1000" spc="-5" dirty="0">
                <a:latin typeface="Georgia"/>
                <a:cs typeface="Georgia"/>
              </a:rPr>
              <a:t>g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598839" y="3768642"/>
            <a:ext cx="140335" cy="408305"/>
          </a:xfrm>
          <a:custGeom>
            <a:avLst/>
            <a:gdLst/>
            <a:ahLst/>
            <a:cxnLst/>
            <a:rect l="l" t="t" r="r" b="b"/>
            <a:pathLst>
              <a:path w="140335" h="408304">
                <a:moveTo>
                  <a:pt x="139814" y="408000"/>
                </a:moveTo>
                <a:lnTo>
                  <a:pt x="0" y="0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2581488" y="3768637"/>
            <a:ext cx="84455" cy="86995"/>
          </a:xfrm>
          <a:custGeom>
            <a:avLst/>
            <a:gdLst/>
            <a:ahLst/>
            <a:cxnLst/>
            <a:rect l="l" t="t" r="r" b="b"/>
            <a:pathLst>
              <a:path w="84455" h="86995">
                <a:moveTo>
                  <a:pt x="0" y="86499"/>
                </a:moveTo>
                <a:lnTo>
                  <a:pt x="17348" y="0"/>
                </a:lnTo>
                <a:lnTo>
                  <a:pt x="84099" y="57683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7257029" y="3847016"/>
            <a:ext cx="147955" cy="167005"/>
          </a:xfrm>
          <a:custGeom>
            <a:avLst/>
            <a:gdLst/>
            <a:ahLst/>
            <a:cxnLst/>
            <a:rect l="l" t="t" r="r" b="b"/>
            <a:pathLst>
              <a:path w="147954" h="167004">
                <a:moveTo>
                  <a:pt x="73977" y="83223"/>
                </a:moveTo>
                <a:lnTo>
                  <a:pt x="0" y="123278"/>
                </a:lnTo>
                <a:lnTo>
                  <a:pt x="61645" y="166433"/>
                </a:lnTo>
                <a:lnTo>
                  <a:pt x="73977" y="83223"/>
                </a:lnTo>
                <a:close/>
              </a:path>
              <a:path w="147954" h="167004">
                <a:moveTo>
                  <a:pt x="86321" y="0"/>
                </a:moveTo>
                <a:lnTo>
                  <a:pt x="73977" y="83223"/>
                </a:lnTo>
                <a:lnTo>
                  <a:pt x="147955" y="43154"/>
                </a:lnTo>
                <a:lnTo>
                  <a:pt x="86321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7257029" y="3847016"/>
            <a:ext cx="147955" cy="167005"/>
          </a:xfrm>
          <a:custGeom>
            <a:avLst/>
            <a:gdLst/>
            <a:ahLst/>
            <a:cxnLst/>
            <a:rect l="l" t="t" r="r" b="b"/>
            <a:pathLst>
              <a:path w="147954" h="167004">
                <a:moveTo>
                  <a:pt x="86321" y="0"/>
                </a:moveTo>
                <a:lnTo>
                  <a:pt x="147955" y="43154"/>
                </a:lnTo>
                <a:lnTo>
                  <a:pt x="73977" y="83223"/>
                </a:lnTo>
                <a:lnTo>
                  <a:pt x="61645" y="166433"/>
                </a:lnTo>
                <a:lnTo>
                  <a:pt x="0" y="123278"/>
                </a:lnTo>
                <a:lnTo>
                  <a:pt x="73977" y="83223"/>
                </a:lnTo>
                <a:lnTo>
                  <a:pt x="86321" y="0"/>
                </a:lnTo>
                <a:close/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7411007" y="3668186"/>
            <a:ext cx="107314" cy="120650"/>
          </a:xfrm>
          <a:custGeom>
            <a:avLst/>
            <a:gdLst/>
            <a:ahLst/>
            <a:cxnLst/>
            <a:rect l="l" t="t" r="r" b="b"/>
            <a:pathLst>
              <a:path w="107315" h="120650">
                <a:moveTo>
                  <a:pt x="48694" y="0"/>
                </a:moveTo>
                <a:lnTo>
                  <a:pt x="14099" y="19405"/>
                </a:lnTo>
                <a:lnTo>
                  <a:pt x="0" y="60158"/>
                </a:lnTo>
                <a:lnTo>
                  <a:pt x="261" y="66148"/>
                </a:lnTo>
                <a:lnTo>
                  <a:pt x="17631" y="104838"/>
                </a:lnTo>
                <a:lnTo>
                  <a:pt x="54092" y="120597"/>
                </a:lnTo>
                <a:lnTo>
                  <a:pt x="66420" y="118936"/>
                </a:lnTo>
                <a:lnTo>
                  <a:pt x="102112" y="83080"/>
                </a:lnTo>
                <a:lnTo>
                  <a:pt x="107110" y="50256"/>
                </a:lnTo>
                <a:lnTo>
                  <a:pt x="103489" y="36560"/>
                </a:lnTo>
                <a:lnTo>
                  <a:pt x="76881" y="6545"/>
                </a:lnTo>
                <a:lnTo>
                  <a:pt x="48694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7411007" y="3668186"/>
            <a:ext cx="107314" cy="120650"/>
          </a:xfrm>
          <a:custGeom>
            <a:avLst/>
            <a:gdLst/>
            <a:ahLst/>
            <a:cxnLst/>
            <a:rect l="l" t="t" r="r" b="b"/>
            <a:pathLst>
              <a:path w="107315" h="120650">
                <a:moveTo>
                  <a:pt x="0" y="60158"/>
                </a:moveTo>
                <a:lnTo>
                  <a:pt x="14099" y="19405"/>
                </a:lnTo>
                <a:lnTo>
                  <a:pt x="48694" y="0"/>
                </a:lnTo>
                <a:lnTo>
                  <a:pt x="63654" y="1644"/>
                </a:lnTo>
                <a:lnTo>
                  <a:pt x="97066" y="24428"/>
                </a:lnTo>
                <a:lnTo>
                  <a:pt x="107110" y="50256"/>
                </a:lnTo>
                <a:lnTo>
                  <a:pt x="105960" y="67753"/>
                </a:lnTo>
                <a:lnTo>
                  <a:pt x="87657" y="106475"/>
                </a:lnTo>
                <a:lnTo>
                  <a:pt x="54092" y="120597"/>
                </a:lnTo>
                <a:lnTo>
                  <a:pt x="40521" y="118687"/>
                </a:lnTo>
                <a:lnTo>
                  <a:pt x="9157" y="93853"/>
                </a:lnTo>
                <a:lnTo>
                  <a:pt x="0" y="60158"/>
                </a:lnTo>
                <a:close/>
              </a:path>
            </a:pathLst>
          </a:custGeom>
          <a:ln w="25399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7476220" y="2185879"/>
            <a:ext cx="499745" cy="1463040"/>
          </a:xfrm>
          <a:custGeom>
            <a:avLst/>
            <a:gdLst/>
            <a:ahLst/>
            <a:cxnLst/>
            <a:rect l="l" t="t" r="r" b="b"/>
            <a:pathLst>
              <a:path w="499745" h="1463039">
                <a:moveTo>
                  <a:pt x="499643" y="0"/>
                </a:moveTo>
                <a:lnTo>
                  <a:pt x="0" y="1462900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7458778" y="3562303"/>
            <a:ext cx="84455" cy="86995"/>
          </a:xfrm>
          <a:custGeom>
            <a:avLst/>
            <a:gdLst/>
            <a:ahLst/>
            <a:cxnLst/>
            <a:rect l="l" t="t" r="r" b="b"/>
            <a:pathLst>
              <a:path w="84454" h="86995">
                <a:moveTo>
                  <a:pt x="0" y="0"/>
                </a:moveTo>
                <a:lnTo>
                  <a:pt x="17437" y="86474"/>
                </a:lnTo>
                <a:lnTo>
                  <a:pt x="84124" y="28727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501840" y="1842300"/>
            <a:ext cx="136525" cy="123189"/>
          </a:xfrm>
          <a:custGeom>
            <a:avLst/>
            <a:gdLst/>
            <a:ahLst/>
            <a:cxnLst/>
            <a:rect l="l" t="t" r="r" b="b"/>
            <a:pathLst>
              <a:path w="136525" h="123189">
                <a:moveTo>
                  <a:pt x="0" y="0"/>
                </a:moveTo>
                <a:lnTo>
                  <a:pt x="136055" y="0"/>
                </a:lnTo>
                <a:lnTo>
                  <a:pt x="136055" y="123113"/>
                </a:lnTo>
                <a:lnTo>
                  <a:pt x="0" y="123113"/>
                </a:lnTo>
                <a:lnTo>
                  <a:pt x="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501840" y="1842300"/>
            <a:ext cx="136525" cy="123189"/>
          </a:xfrm>
          <a:custGeom>
            <a:avLst/>
            <a:gdLst/>
            <a:ahLst/>
            <a:cxnLst/>
            <a:rect l="l" t="t" r="r" b="b"/>
            <a:pathLst>
              <a:path w="136525" h="123189">
                <a:moveTo>
                  <a:pt x="0" y="0"/>
                </a:moveTo>
                <a:lnTo>
                  <a:pt x="136055" y="0"/>
                </a:lnTo>
                <a:lnTo>
                  <a:pt x="136055" y="123113"/>
                </a:lnTo>
                <a:lnTo>
                  <a:pt x="0" y="12311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74D0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650491" y="1832013"/>
            <a:ext cx="556260" cy="89535"/>
          </a:xfrm>
          <a:custGeom>
            <a:avLst/>
            <a:gdLst/>
            <a:ahLst/>
            <a:cxnLst/>
            <a:rect l="l" t="t" r="r" b="b"/>
            <a:pathLst>
              <a:path w="556260" h="89535">
                <a:moveTo>
                  <a:pt x="555929" y="0"/>
                </a:moveTo>
                <a:lnTo>
                  <a:pt x="0" y="89433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650491" y="1865458"/>
            <a:ext cx="82550" cy="88265"/>
          </a:xfrm>
          <a:custGeom>
            <a:avLst/>
            <a:gdLst/>
            <a:ahLst/>
            <a:cxnLst/>
            <a:rect l="l" t="t" r="r" b="b"/>
            <a:pathLst>
              <a:path w="82550" h="88264">
                <a:moveTo>
                  <a:pt x="68173" y="0"/>
                </a:moveTo>
                <a:lnTo>
                  <a:pt x="0" y="55994"/>
                </a:lnTo>
                <a:lnTo>
                  <a:pt x="82296" y="87769"/>
                </a:lnTo>
              </a:path>
            </a:pathLst>
          </a:custGeom>
          <a:ln w="9525">
            <a:solidFill>
              <a:srgbClr val="E3690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1207" y="257947"/>
            <a:ext cx="71005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Re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l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ea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se</a:t>
            </a:r>
            <a:r>
              <a:rPr sz="2400" b="1" spc="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Si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t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2400" b="1" spc="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w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a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s</a:t>
            </a:r>
            <a:r>
              <a:rPr sz="2400" b="1" spc="-2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~</a:t>
            </a:r>
            <a:r>
              <a:rPr sz="2400" b="1" spc="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2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5 f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ee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t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 u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phill fr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o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m</a:t>
            </a:r>
            <a:r>
              <a:rPr sz="2400" b="1" spc="-1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C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u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l</a:t>
            </a:r>
            <a:r>
              <a:rPr sz="2400" b="1" spc="-5" dirty="0">
                <a:solidFill>
                  <a:srgbClr val="1F497D"/>
                </a:solidFill>
                <a:latin typeface="Georgia"/>
                <a:cs typeface="Georgia"/>
              </a:rPr>
              <a:t>ve</a:t>
            </a:r>
            <a:r>
              <a:rPr sz="2400" b="1" dirty="0">
                <a:solidFill>
                  <a:srgbClr val="1F497D"/>
                </a:solidFill>
                <a:latin typeface="Georgia"/>
                <a:cs typeface="Georgia"/>
              </a:rPr>
              <a:t>rt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685800"/>
            <a:ext cx="7139432" cy="5333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834" y="464565"/>
            <a:ext cx="741807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15" dirty="0">
                <a:solidFill>
                  <a:srgbClr val="1F497D"/>
                </a:solidFill>
                <a:latin typeface="Georgia"/>
                <a:cs typeface="Georgia"/>
              </a:rPr>
              <a:t>C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ulver</a:t>
            </a:r>
            <a:r>
              <a:rPr sz="2800" b="1" spc="-15" dirty="0">
                <a:solidFill>
                  <a:srgbClr val="1F497D"/>
                </a:solidFill>
                <a:latin typeface="Georgia"/>
                <a:cs typeface="Georgia"/>
              </a:rPr>
              <a:t>t</a:t>
            </a:r>
            <a:r>
              <a:rPr sz="2800" b="1" spc="1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30" dirty="0">
                <a:solidFill>
                  <a:srgbClr val="1F497D"/>
                </a:solidFill>
                <a:latin typeface="Georgia"/>
                <a:cs typeface="Georgia"/>
              </a:rPr>
              <a:t>U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n</a:t>
            </a:r>
            <a:r>
              <a:rPr sz="2800" b="1" spc="-30" dirty="0">
                <a:solidFill>
                  <a:srgbClr val="1F497D"/>
                </a:solidFill>
                <a:latin typeface="Georgia"/>
                <a:cs typeface="Georgia"/>
              </a:rPr>
              <a:t>d</a:t>
            </a:r>
            <a:r>
              <a:rPr sz="2800" b="1" spc="-25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2800" b="1" spc="-15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2800" b="1" spc="3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30" dirty="0">
                <a:solidFill>
                  <a:srgbClr val="1F497D"/>
                </a:solidFill>
                <a:latin typeface="Georgia"/>
                <a:cs typeface="Georgia"/>
              </a:rPr>
              <a:t>H</a:t>
            </a:r>
            <a:r>
              <a:rPr sz="2800" b="1" spc="-25" dirty="0">
                <a:solidFill>
                  <a:srgbClr val="1F497D"/>
                </a:solidFill>
                <a:latin typeface="Georgia"/>
                <a:cs typeface="Georgia"/>
              </a:rPr>
              <a:t>igh</a:t>
            </a:r>
            <a:r>
              <a:rPr sz="2800" b="1" spc="-30" dirty="0">
                <a:solidFill>
                  <a:srgbClr val="1F497D"/>
                </a:solidFill>
                <a:latin typeface="Georgia"/>
                <a:cs typeface="Georgia"/>
              </a:rPr>
              <a:t>w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ay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and</a:t>
            </a:r>
            <a:r>
              <a:rPr sz="2800" b="1" spc="1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Railroad</a:t>
            </a:r>
            <a:r>
              <a:rPr sz="2800" b="1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30" dirty="0">
                <a:solidFill>
                  <a:srgbClr val="1F497D"/>
                </a:solidFill>
                <a:latin typeface="Georgia"/>
                <a:cs typeface="Georgia"/>
              </a:rPr>
              <a:t>T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rac</a:t>
            </a:r>
            <a:r>
              <a:rPr sz="2800" b="1" spc="-25" dirty="0">
                <a:solidFill>
                  <a:srgbClr val="1F497D"/>
                </a:solidFill>
                <a:latin typeface="Georgia"/>
                <a:cs typeface="Georgia"/>
              </a:rPr>
              <a:t>k</a:t>
            </a:r>
            <a:r>
              <a:rPr sz="2800" b="1" spc="-15" dirty="0">
                <a:solidFill>
                  <a:srgbClr val="1F497D"/>
                </a:solidFill>
                <a:latin typeface="Georgia"/>
                <a:cs typeface="Georgia"/>
              </a:rPr>
              <a:t>s</a:t>
            </a:r>
            <a:r>
              <a:rPr sz="2800" b="1" spc="1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1F497D"/>
                </a:solidFill>
                <a:latin typeface="Georgia"/>
                <a:cs typeface="Georgia"/>
              </a:rPr>
              <a:t>t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o</a:t>
            </a:r>
            <a:r>
              <a:rPr sz="2800" b="1" spc="-10" dirty="0">
                <a:solidFill>
                  <a:srgbClr val="1F497D"/>
                </a:solidFill>
                <a:latin typeface="Georgia"/>
                <a:cs typeface="Georgia"/>
              </a:rPr>
              <a:t> t</a:t>
            </a:r>
            <a:r>
              <a:rPr sz="2800" b="1" spc="-30" dirty="0">
                <a:solidFill>
                  <a:srgbClr val="1F497D"/>
                </a:solidFill>
                <a:latin typeface="Georgia"/>
                <a:cs typeface="Georgia"/>
              </a:rPr>
              <a:t>h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2800" b="1" spc="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25" dirty="0">
                <a:solidFill>
                  <a:srgbClr val="1F497D"/>
                </a:solidFill>
                <a:latin typeface="Georgia"/>
                <a:cs typeface="Georgia"/>
              </a:rPr>
              <a:t>P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aci</a:t>
            </a:r>
            <a:r>
              <a:rPr sz="2800" b="1" spc="-10" dirty="0">
                <a:solidFill>
                  <a:srgbClr val="1F497D"/>
                </a:solidFill>
                <a:latin typeface="Georgia"/>
                <a:cs typeface="Georgia"/>
              </a:rPr>
              <a:t>f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i</a:t>
            </a:r>
            <a:r>
              <a:rPr sz="2800" b="1" spc="-15" dirty="0">
                <a:solidFill>
                  <a:srgbClr val="1F497D"/>
                </a:solidFill>
                <a:latin typeface="Georgia"/>
                <a:cs typeface="Georgia"/>
              </a:rPr>
              <a:t>c</a:t>
            </a:r>
            <a:r>
              <a:rPr sz="2800" b="1" spc="-5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2800" b="1" spc="-30" dirty="0">
                <a:solidFill>
                  <a:srgbClr val="1F497D"/>
                </a:solidFill>
                <a:latin typeface="Georgia"/>
                <a:cs typeface="Georgia"/>
              </a:rPr>
              <a:t>O</a:t>
            </a:r>
            <a:r>
              <a:rPr sz="2800" b="1" spc="-15" dirty="0">
                <a:solidFill>
                  <a:srgbClr val="1F497D"/>
                </a:solidFill>
                <a:latin typeface="Georgia"/>
                <a:cs typeface="Georgia"/>
              </a:rPr>
              <a:t>c</a:t>
            </a:r>
            <a:r>
              <a:rPr sz="2800" b="1" spc="-25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2800" b="1" spc="-20" dirty="0">
                <a:solidFill>
                  <a:srgbClr val="1F497D"/>
                </a:solidFill>
                <a:latin typeface="Georgia"/>
                <a:cs typeface="Georgia"/>
              </a:rPr>
              <a:t>an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371600"/>
            <a:ext cx="6855205" cy="4525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970" y="374781"/>
            <a:ext cx="782891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1F497D"/>
                </a:solidFill>
                <a:latin typeface="Georgia"/>
                <a:cs typeface="Georgia"/>
              </a:rPr>
              <a:t>T</a:t>
            </a:r>
            <a:r>
              <a:rPr sz="4000" b="1" spc="-35" dirty="0">
                <a:solidFill>
                  <a:srgbClr val="1F497D"/>
                </a:solidFill>
                <a:latin typeface="Georgia"/>
                <a:cs typeface="Georgia"/>
              </a:rPr>
              <a:t>akeaway</a:t>
            </a:r>
            <a:r>
              <a:rPr sz="4000" b="1" spc="-25" dirty="0">
                <a:solidFill>
                  <a:srgbClr val="1F497D"/>
                </a:solidFill>
                <a:latin typeface="Georgia"/>
                <a:cs typeface="Georgia"/>
              </a:rPr>
              <a:t>s</a:t>
            </a:r>
            <a:r>
              <a:rPr sz="4000" b="1" spc="5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4000" b="1" spc="-20" dirty="0">
                <a:solidFill>
                  <a:srgbClr val="1F497D"/>
                </a:solidFill>
                <a:latin typeface="Georgia"/>
                <a:cs typeface="Georgia"/>
              </a:rPr>
              <a:t>f</a:t>
            </a:r>
            <a:r>
              <a:rPr sz="4000" b="1" spc="-30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4000" b="1" spc="-35" dirty="0">
                <a:solidFill>
                  <a:srgbClr val="1F497D"/>
                </a:solidFill>
                <a:latin typeface="Georgia"/>
                <a:cs typeface="Georgia"/>
              </a:rPr>
              <a:t>om</a:t>
            </a:r>
            <a:r>
              <a:rPr sz="4000" b="1" spc="-1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4000" b="1" spc="-30" dirty="0">
                <a:solidFill>
                  <a:srgbClr val="1F497D"/>
                </a:solidFill>
                <a:latin typeface="Georgia"/>
                <a:cs typeface="Georgia"/>
              </a:rPr>
              <a:t>R</a:t>
            </a:r>
            <a:r>
              <a:rPr sz="4000" b="1" spc="-35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4000" b="1" spc="-25" dirty="0">
                <a:solidFill>
                  <a:srgbClr val="1F497D"/>
                </a:solidFill>
                <a:latin typeface="Georgia"/>
                <a:cs typeface="Georgia"/>
              </a:rPr>
              <a:t>c</a:t>
            </a:r>
            <a:r>
              <a:rPr sz="4000" b="1" spc="-35" dirty="0">
                <a:solidFill>
                  <a:srgbClr val="1F497D"/>
                </a:solidFill>
                <a:latin typeface="Georgia"/>
                <a:cs typeface="Georgia"/>
              </a:rPr>
              <a:t>e</a:t>
            </a:r>
            <a:r>
              <a:rPr sz="4000" b="1" spc="-25" dirty="0">
                <a:solidFill>
                  <a:srgbClr val="1F497D"/>
                </a:solidFill>
                <a:latin typeface="Georgia"/>
                <a:cs typeface="Georgia"/>
              </a:rPr>
              <a:t>nt</a:t>
            </a:r>
            <a:r>
              <a:rPr sz="4000" b="1" spc="10" dirty="0">
                <a:solidFill>
                  <a:srgbClr val="1F497D"/>
                </a:solidFill>
                <a:latin typeface="Georgia"/>
                <a:cs typeface="Georgia"/>
              </a:rPr>
              <a:t> </a:t>
            </a:r>
            <a:r>
              <a:rPr sz="4000" b="1" spc="-35" dirty="0">
                <a:solidFill>
                  <a:srgbClr val="1F497D"/>
                </a:solidFill>
                <a:latin typeface="Georgia"/>
                <a:cs typeface="Georgia"/>
              </a:rPr>
              <a:t>Sp</a:t>
            </a:r>
            <a:r>
              <a:rPr sz="4000" b="1" spc="-20" dirty="0">
                <a:solidFill>
                  <a:srgbClr val="1F497D"/>
                </a:solidFill>
                <a:latin typeface="Georgia"/>
                <a:cs typeface="Georgia"/>
              </a:rPr>
              <a:t>ills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734" y="1385109"/>
            <a:ext cx="7651115" cy="4680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3271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30" dirty="0">
                <a:latin typeface="Georgia"/>
                <a:cs typeface="Georgia"/>
              </a:rPr>
              <a:t>M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st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S</a:t>
            </a:r>
            <a:r>
              <a:rPr sz="2800" spc="-25" dirty="0">
                <a:latin typeface="Georgia"/>
                <a:cs typeface="Georgia"/>
              </a:rPr>
              <a:t>tat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h</a:t>
            </a:r>
            <a:r>
              <a:rPr sz="2800" spc="-25" dirty="0">
                <a:latin typeface="Georgia"/>
                <a:cs typeface="Georgia"/>
              </a:rPr>
              <a:t>a</a:t>
            </a:r>
            <a:r>
              <a:rPr sz="2800" spc="-15" dirty="0">
                <a:latin typeface="Georgia"/>
                <a:cs typeface="Georgia"/>
              </a:rPr>
              <a:t>ve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p</a:t>
            </a:r>
            <a:r>
              <a:rPr sz="2800" spc="-15" dirty="0">
                <a:latin typeface="Georgia"/>
                <a:cs typeface="Georgia"/>
              </a:rPr>
              <a:t>i</a:t>
            </a:r>
            <a:r>
              <a:rPr sz="2800" spc="-25" dirty="0">
                <a:latin typeface="Georgia"/>
                <a:cs typeface="Georgia"/>
              </a:rPr>
              <a:t>p</a:t>
            </a:r>
            <a:r>
              <a:rPr sz="2800" spc="-10" dirty="0">
                <a:latin typeface="Georgia"/>
                <a:cs typeface="Georgia"/>
              </a:rPr>
              <a:t>el</a:t>
            </a:r>
            <a:r>
              <a:rPr sz="2800" spc="-15" dirty="0">
                <a:latin typeface="Georgia"/>
                <a:cs typeface="Georgia"/>
              </a:rPr>
              <a:t>ine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-25" dirty="0">
                <a:latin typeface="Georgia"/>
                <a:cs typeface="Georgia"/>
              </a:rPr>
              <a:t>a</a:t>
            </a:r>
            <a:r>
              <a:rPr sz="2800" spc="-10" dirty="0">
                <a:latin typeface="Georgia"/>
                <a:cs typeface="Georgia"/>
              </a:rPr>
              <a:t>fe</a:t>
            </a:r>
            <a:r>
              <a:rPr sz="2800" spc="-20" dirty="0">
                <a:latin typeface="Georgia"/>
                <a:cs typeface="Georgia"/>
              </a:rPr>
              <a:t>t</a:t>
            </a:r>
            <a:r>
              <a:rPr sz="2800" spc="-15" dirty="0">
                <a:latin typeface="Georgia"/>
                <a:cs typeface="Georgia"/>
              </a:rPr>
              <a:t>y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a</a:t>
            </a:r>
            <a:r>
              <a:rPr sz="2800" spc="-15" dirty="0">
                <a:latin typeface="Georgia"/>
                <a:cs typeface="Georgia"/>
              </a:rPr>
              <a:t>g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ncy </a:t>
            </a:r>
            <a:r>
              <a:rPr sz="2800" spc="-20" dirty="0">
                <a:latin typeface="Georgia"/>
                <a:cs typeface="Georgia"/>
              </a:rPr>
              <a:t>th</a:t>
            </a:r>
            <a:r>
              <a:rPr sz="2800" spc="-25" dirty="0">
                <a:latin typeface="Georgia"/>
                <a:cs typeface="Georgia"/>
              </a:rPr>
              <a:t>at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c</a:t>
            </a:r>
            <a:r>
              <a:rPr sz="2800" spc="-20" dirty="0">
                <a:latin typeface="Georgia"/>
                <a:cs typeface="Georgia"/>
              </a:rPr>
              <a:t>an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a</a:t>
            </a:r>
            <a:r>
              <a:rPr sz="2800" spc="-20" dirty="0">
                <a:latin typeface="Georgia"/>
                <a:cs typeface="Georgia"/>
              </a:rPr>
              <a:t>nsw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r </a:t>
            </a:r>
            <a:r>
              <a:rPr sz="2800" spc="-25" dirty="0">
                <a:latin typeface="Georgia"/>
                <a:cs typeface="Georgia"/>
              </a:rPr>
              <a:t>p</a:t>
            </a:r>
            <a:r>
              <a:rPr sz="2800" spc="-15" dirty="0">
                <a:latin typeface="Georgia"/>
                <a:cs typeface="Georgia"/>
              </a:rPr>
              <a:t>i</a:t>
            </a:r>
            <a:r>
              <a:rPr sz="2800" spc="-25" dirty="0">
                <a:latin typeface="Georgia"/>
                <a:cs typeface="Georgia"/>
              </a:rPr>
              <a:t>p</a:t>
            </a:r>
            <a:r>
              <a:rPr sz="2800" spc="-10" dirty="0">
                <a:latin typeface="Georgia"/>
                <a:cs typeface="Georgia"/>
              </a:rPr>
              <a:t>el</a:t>
            </a:r>
            <a:r>
              <a:rPr sz="2800" spc="-15" dirty="0">
                <a:latin typeface="Georgia"/>
                <a:cs typeface="Georgia"/>
              </a:rPr>
              <a:t>ine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-25" dirty="0">
                <a:latin typeface="Georgia"/>
                <a:cs typeface="Georgia"/>
              </a:rPr>
              <a:t>a</a:t>
            </a:r>
            <a:r>
              <a:rPr sz="2800" spc="-10" dirty="0">
                <a:latin typeface="Georgia"/>
                <a:cs typeface="Georgia"/>
              </a:rPr>
              <a:t>fe</a:t>
            </a:r>
            <a:r>
              <a:rPr sz="2800" spc="-15" dirty="0">
                <a:latin typeface="Georgia"/>
                <a:cs typeface="Georgia"/>
              </a:rPr>
              <a:t>ty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30" dirty="0">
                <a:latin typeface="Georgia"/>
                <a:cs typeface="Georgia"/>
              </a:rPr>
              <a:t>q</a:t>
            </a:r>
            <a:r>
              <a:rPr sz="2800" spc="-20" dirty="0">
                <a:latin typeface="Georgia"/>
                <a:cs typeface="Georgia"/>
              </a:rPr>
              <a:t>u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sti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ns</a:t>
            </a:r>
            <a:endParaRPr sz="2800" dirty="0">
              <a:latin typeface="Georgia"/>
              <a:cs typeface="Georgia"/>
            </a:endParaRPr>
          </a:p>
          <a:p>
            <a:pPr marL="756285" marR="50990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35" dirty="0">
                <a:latin typeface="Georgia"/>
                <a:cs typeface="Georgia"/>
              </a:rPr>
              <a:t>W</a:t>
            </a:r>
            <a:r>
              <a:rPr sz="2800" spc="-15" dirty="0">
                <a:latin typeface="Georgia"/>
                <a:cs typeface="Georgia"/>
              </a:rPr>
              <a:t>e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sh</a:t>
            </a:r>
            <a:r>
              <a:rPr sz="2800" spc="-20" dirty="0">
                <a:latin typeface="Georgia"/>
                <a:cs typeface="Georgia"/>
              </a:rPr>
              <a:t>a</a:t>
            </a:r>
            <a:r>
              <a:rPr sz="2800" spc="-25" dirty="0">
                <a:latin typeface="Georgia"/>
                <a:cs typeface="Georgia"/>
              </a:rPr>
              <a:t>r</a:t>
            </a:r>
            <a:r>
              <a:rPr sz="2800" spc="-15" dirty="0">
                <a:latin typeface="Georgia"/>
                <a:cs typeface="Georgia"/>
              </a:rPr>
              <a:t>e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ur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f</a:t>
            </a:r>
            <a:r>
              <a:rPr sz="2800" spc="-15" dirty="0">
                <a:latin typeface="Georgia"/>
                <a:cs typeface="Georgia"/>
              </a:rPr>
              <a:t>i</a:t>
            </a:r>
            <a:r>
              <a:rPr sz="2800" spc="-20" dirty="0">
                <a:latin typeface="Georgia"/>
                <a:cs typeface="Georgia"/>
              </a:rPr>
              <a:t>nd</a:t>
            </a:r>
            <a:r>
              <a:rPr sz="2800" spc="-15" dirty="0">
                <a:latin typeface="Georgia"/>
                <a:cs typeface="Georgia"/>
              </a:rPr>
              <a:t>i</a:t>
            </a:r>
            <a:r>
              <a:rPr sz="2800" spc="-20" dirty="0">
                <a:latin typeface="Georgia"/>
                <a:cs typeface="Georgia"/>
              </a:rPr>
              <a:t>n</a:t>
            </a:r>
            <a:r>
              <a:rPr sz="2800" spc="-10" dirty="0">
                <a:latin typeface="Georgia"/>
                <a:cs typeface="Georgia"/>
              </a:rPr>
              <a:t>g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w</a:t>
            </a:r>
            <a:r>
              <a:rPr sz="2800" spc="-15" dirty="0">
                <a:latin typeface="Georgia"/>
                <a:cs typeface="Georgia"/>
              </a:rPr>
              <a:t>it</a:t>
            </a:r>
            <a:r>
              <a:rPr sz="2800" spc="-20" dirty="0">
                <a:latin typeface="Georgia"/>
                <a:cs typeface="Georgia"/>
              </a:rPr>
              <a:t>h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he</a:t>
            </a:r>
            <a:r>
              <a:rPr sz="2800" spc="-25" dirty="0">
                <a:latin typeface="Georgia"/>
                <a:cs typeface="Georgia"/>
              </a:rPr>
              <a:t>m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so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yo</a:t>
            </a:r>
            <a:r>
              <a:rPr sz="2800" spc="-15" dirty="0">
                <a:latin typeface="Georgia"/>
                <a:cs typeface="Georgia"/>
              </a:rPr>
              <a:t>ur</a:t>
            </a:r>
            <a:r>
              <a:rPr sz="2800" spc="-10" dirty="0">
                <a:latin typeface="Georgia"/>
                <a:cs typeface="Georgia"/>
              </a:rPr>
              <a:t> le</a:t>
            </a:r>
            <a:r>
              <a:rPr sz="2800" spc="-20" dirty="0">
                <a:latin typeface="Georgia"/>
                <a:cs typeface="Georgia"/>
              </a:rPr>
              <a:t>ad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25" dirty="0">
                <a:latin typeface="Georgia"/>
                <a:cs typeface="Georgia"/>
              </a:rPr>
              <a:t>r</a:t>
            </a:r>
            <a:r>
              <a:rPr sz="2800" spc="-15" dirty="0">
                <a:latin typeface="Georgia"/>
                <a:cs typeface="Georgia"/>
              </a:rPr>
              <a:t>shi</a:t>
            </a:r>
            <a:r>
              <a:rPr sz="2800" spc="-20" dirty="0">
                <a:latin typeface="Georgia"/>
                <a:cs typeface="Georgia"/>
              </a:rPr>
              <a:t>p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c</a:t>
            </a:r>
            <a:r>
              <a:rPr sz="2800" spc="-25" dirty="0">
                <a:latin typeface="Georgia"/>
                <a:cs typeface="Georgia"/>
              </a:rPr>
              <a:t>a</a:t>
            </a:r>
            <a:r>
              <a:rPr sz="2800" spc="-20" dirty="0">
                <a:latin typeface="Georgia"/>
                <a:cs typeface="Georgia"/>
              </a:rPr>
              <a:t>n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get </a:t>
            </a:r>
            <a:r>
              <a:rPr sz="2800" spc="-20" dirty="0">
                <a:latin typeface="Georgia"/>
                <a:cs typeface="Georgia"/>
              </a:rPr>
              <a:t>answ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25" dirty="0">
                <a:latin typeface="Georgia"/>
                <a:cs typeface="Georgia"/>
              </a:rPr>
              <a:t>r</a:t>
            </a:r>
            <a:r>
              <a:rPr sz="2800" spc="-10" dirty="0">
                <a:latin typeface="Georgia"/>
                <a:cs typeface="Georgia"/>
              </a:rPr>
              <a:t>s.</a:t>
            </a:r>
            <a:endParaRPr sz="2800" dirty="0">
              <a:latin typeface="Georgia"/>
              <a:cs typeface="Georgia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Georgia"/>
                <a:cs typeface="Georgia"/>
              </a:rPr>
              <a:t>P</a:t>
            </a:r>
            <a:r>
              <a:rPr sz="2800" spc="-10" dirty="0">
                <a:latin typeface="Georgia"/>
                <a:cs typeface="Georgia"/>
              </a:rPr>
              <a:t>le</a:t>
            </a:r>
            <a:r>
              <a:rPr sz="2800" spc="-20" dirty="0">
                <a:latin typeface="Georgia"/>
                <a:cs typeface="Georgia"/>
              </a:rPr>
              <a:t>nt</a:t>
            </a:r>
            <a:r>
              <a:rPr sz="2800" spc="-15" dirty="0">
                <a:latin typeface="Georgia"/>
                <a:cs typeface="Georgia"/>
              </a:rPr>
              <a:t>y </a:t>
            </a:r>
            <a:r>
              <a:rPr sz="2800" spc="-10" dirty="0">
                <a:latin typeface="Georgia"/>
                <a:cs typeface="Georgia"/>
              </a:rPr>
              <a:t>of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ar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25" dirty="0">
                <a:latin typeface="Georgia"/>
                <a:cs typeface="Georgia"/>
              </a:rPr>
              <a:t>a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t</a:t>
            </a:r>
            <a:r>
              <a:rPr sz="2800" spc="-15" dirty="0">
                <a:latin typeface="Georgia"/>
                <a:cs typeface="Georgia"/>
              </a:rPr>
              <a:t>o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c</a:t>
            </a:r>
            <a:r>
              <a:rPr sz="2800" spc="-10" dirty="0">
                <a:latin typeface="Georgia"/>
                <a:cs typeface="Georgia"/>
              </a:rPr>
              <a:t>oll</a:t>
            </a:r>
            <a:r>
              <a:rPr sz="2800" spc="-25" dirty="0">
                <a:latin typeface="Georgia"/>
                <a:cs typeface="Georgia"/>
              </a:rPr>
              <a:t>ab</a:t>
            </a:r>
            <a:r>
              <a:rPr sz="2800" spc="-15" dirty="0">
                <a:latin typeface="Georgia"/>
                <a:cs typeface="Georgia"/>
              </a:rPr>
              <a:t>o</a:t>
            </a:r>
            <a:r>
              <a:rPr sz="2800" spc="-25" dirty="0">
                <a:latin typeface="Georgia"/>
                <a:cs typeface="Georgia"/>
              </a:rPr>
              <a:t>rat</a:t>
            </a:r>
            <a:r>
              <a:rPr sz="2800" spc="-10" dirty="0">
                <a:latin typeface="Georgia"/>
                <a:cs typeface="Georgia"/>
              </a:rPr>
              <a:t>e.</a:t>
            </a:r>
            <a:endParaRPr sz="2800" dirty="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46"/>
              </a:spcBef>
              <a:buFont typeface="Arial"/>
              <a:buChar char="–"/>
            </a:pPr>
            <a:endParaRPr sz="40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35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ur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-25" dirty="0">
                <a:latin typeface="Georgia"/>
                <a:cs typeface="Georgia"/>
              </a:rPr>
              <a:t>ta</a:t>
            </a:r>
            <a:r>
              <a:rPr sz="2800" spc="-10" dirty="0">
                <a:latin typeface="Georgia"/>
                <a:cs typeface="Georgia"/>
              </a:rPr>
              <a:t>ff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c</a:t>
            </a:r>
            <a:r>
              <a:rPr sz="2800" spc="-25" dirty="0">
                <a:latin typeface="Georgia"/>
                <a:cs typeface="Georgia"/>
              </a:rPr>
              <a:t>a</a:t>
            </a:r>
            <a:r>
              <a:rPr sz="2800" spc="-20" dirty="0">
                <a:latin typeface="Georgia"/>
                <a:cs typeface="Georgia"/>
              </a:rPr>
              <a:t>n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pr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vide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inf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25" dirty="0">
                <a:latin typeface="Georgia"/>
                <a:cs typeface="Georgia"/>
              </a:rPr>
              <a:t>r</a:t>
            </a:r>
            <a:r>
              <a:rPr sz="2800" spc="-30" dirty="0">
                <a:latin typeface="Georgia"/>
                <a:cs typeface="Georgia"/>
              </a:rPr>
              <a:t>m</a:t>
            </a:r>
            <a:r>
              <a:rPr sz="2800" spc="-25" dirty="0">
                <a:latin typeface="Georgia"/>
                <a:cs typeface="Georgia"/>
              </a:rPr>
              <a:t>at</a:t>
            </a:r>
            <a:r>
              <a:rPr sz="2800" spc="-15" dirty="0">
                <a:latin typeface="Georgia"/>
                <a:cs typeface="Georgia"/>
              </a:rPr>
              <a:t>i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20" dirty="0">
                <a:latin typeface="Georgia"/>
                <a:cs typeface="Georgia"/>
              </a:rPr>
              <a:t>n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ab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ut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lang="en-US" sz="2800" dirty="0">
                <a:latin typeface="Georgia"/>
                <a:cs typeface="Georgia"/>
              </a:rPr>
              <a:t>release, 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spc="-25" dirty="0">
                <a:latin typeface="Georgia"/>
                <a:cs typeface="Georgia"/>
              </a:rPr>
              <a:t>p</a:t>
            </a:r>
            <a:r>
              <a:rPr sz="2800" spc="-15" dirty="0">
                <a:latin typeface="Georgia"/>
                <a:cs typeface="Georgia"/>
              </a:rPr>
              <a:t>i</a:t>
            </a:r>
            <a:r>
              <a:rPr sz="2800" spc="-10" dirty="0">
                <a:latin typeface="Georgia"/>
                <a:cs typeface="Georgia"/>
              </a:rPr>
              <a:t>ll </a:t>
            </a:r>
            <a:r>
              <a:rPr sz="2800" spc="-15" dirty="0">
                <a:latin typeface="Georgia"/>
                <a:cs typeface="Georgia"/>
              </a:rPr>
              <a:t>i</a:t>
            </a:r>
            <a:r>
              <a:rPr sz="2800" spc="-20" dirty="0">
                <a:latin typeface="Georgia"/>
                <a:cs typeface="Georgia"/>
              </a:rPr>
              <a:t>nv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sti</a:t>
            </a:r>
            <a:r>
              <a:rPr sz="2800" spc="-10" dirty="0">
                <a:latin typeface="Georgia"/>
                <a:cs typeface="Georgia"/>
              </a:rPr>
              <a:t>g</a:t>
            </a:r>
            <a:r>
              <a:rPr sz="2800" spc="-25" dirty="0">
                <a:latin typeface="Georgia"/>
                <a:cs typeface="Georgia"/>
              </a:rPr>
              <a:t>a</a:t>
            </a:r>
            <a:r>
              <a:rPr sz="2800" spc="-15" dirty="0">
                <a:latin typeface="Georgia"/>
                <a:cs typeface="Georgia"/>
              </a:rPr>
              <a:t>ti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n,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r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c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nt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25" dirty="0">
                <a:latin typeface="Georgia"/>
                <a:cs typeface="Georgia"/>
              </a:rPr>
              <a:t>p</a:t>
            </a:r>
            <a:r>
              <a:rPr sz="2800" spc="-15" dirty="0">
                <a:latin typeface="Georgia"/>
                <a:cs typeface="Georgia"/>
              </a:rPr>
              <a:t>i</a:t>
            </a:r>
            <a:r>
              <a:rPr sz="2800" spc="-25" dirty="0">
                <a:latin typeface="Georgia"/>
                <a:cs typeface="Georgia"/>
              </a:rPr>
              <a:t>p</a:t>
            </a:r>
            <a:r>
              <a:rPr sz="2800" spc="-10" dirty="0">
                <a:latin typeface="Georgia"/>
                <a:cs typeface="Georgia"/>
              </a:rPr>
              <a:t>el</a:t>
            </a:r>
            <a:r>
              <a:rPr sz="2800" spc="-15" dirty="0">
                <a:latin typeface="Georgia"/>
                <a:cs typeface="Georgia"/>
              </a:rPr>
              <a:t>ine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ins</a:t>
            </a:r>
            <a:r>
              <a:rPr sz="2800" spc="-25" dirty="0">
                <a:latin typeface="Georgia"/>
                <a:cs typeface="Georgia"/>
              </a:rPr>
              <a:t>p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cti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15" dirty="0">
                <a:latin typeface="Georgia"/>
                <a:cs typeface="Georgia"/>
              </a:rPr>
              <a:t>n,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or e</a:t>
            </a:r>
            <a:r>
              <a:rPr sz="2800" spc="-15" dirty="0">
                <a:latin typeface="Georgia"/>
                <a:cs typeface="Georgia"/>
              </a:rPr>
              <a:t>nf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25" dirty="0">
                <a:latin typeface="Georgia"/>
                <a:cs typeface="Georgia"/>
              </a:rPr>
              <a:t>r</a:t>
            </a:r>
            <a:r>
              <a:rPr sz="2800" spc="-15" dirty="0">
                <a:latin typeface="Georgia"/>
                <a:cs typeface="Georgia"/>
              </a:rPr>
              <a:t>c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30" dirty="0">
                <a:latin typeface="Georgia"/>
                <a:cs typeface="Georgia"/>
              </a:rPr>
              <a:t>m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nt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o</a:t>
            </a:r>
            <a:r>
              <a:rPr sz="2800" spc="-20" dirty="0">
                <a:latin typeface="Georgia"/>
                <a:cs typeface="Georgia"/>
              </a:rPr>
              <a:t>n</a:t>
            </a:r>
            <a:r>
              <a:rPr sz="2800" spc="-5" dirty="0">
                <a:latin typeface="Georgia"/>
                <a:cs typeface="Georgia"/>
              </a:rPr>
              <a:t> l</a:t>
            </a:r>
            <a:r>
              <a:rPr sz="2800" spc="-15" dirty="0">
                <a:latin typeface="Georgia"/>
                <a:cs typeface="Georgia"/>
              </a:rPr>
              <a:t>i</a:t>
            </a:r>
            <a:r>
              <a:rPr sz="2800" spc="-20" dirty="0">
                <a:latin typeface="Georgia"/>
                <a:cs typeface="Georgia"/>
              </a:rPr>
              <a:t>n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15" dirty="0">
                <a:latin typeface="Georgia"/>
                <a:cs typeface="Georgia"/>
              </a:rPr>
              <a:t>s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n</a:t>
            </a:r>
            <a:r>
              <a:rPr sz="2800" spc="-10" dirty="0">
                <a:latin typeface="Georgia"/>
                <a:cs typeface="Georgia"/>
              </a:rPr>
              <a:t>ot </a:t>
            </a:r>
            <a:r>
              <a:rPr sz="2800" spc="-25" dirty="0">
                <a:latin typeface="Georgia"/>
                <a:cs typeface="Georgia"/>
              </a:rPr>
              <a:t>r</a:t>
            </a:r>
            <a:r>
              <a:rPr sz="2800" spc="-10" dirty="0">
                <a:latin typeface="Georgia"/>
                <a:cs typeface="Georgia"/>
              </a:rPr>
              <a:t>eg</a:t>
            </a:r>
            <a:r>
              <a:rPr sz="2800" spc="-20" dirty="0">
                <a:latin typeface="Georgia"/>
                <a:cs typeface="Georgia"/>
              </a:rPr>
              <a:t>u</a:t>
            </a:r>
            <a:r>
              <a:rPr sz="2800" spc="-5" dirty="0">
                <a:latin typeface="Georgia"/>
                <a:cs typeface="Georgia"/>
              </a:rPr>
              <a:t>l</a:t>
            </a:r>
            <a:r>
              <a:rPr sz="2800" spc="-25" dirty="0">
                <a:latin typeface="Georgia"/>
                <a:cs typeface="Georgia"/>
              </a:rPr>
              <a:t>a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10" dirty="0">
                <a:latin typeface="Georgia"/>
                <a:cs typeface="Georgia"/>
              </a:rPr>
              <a:t>e</a:t>
            </a:r>
            <a:r>
              <a:rPr sz="2800" spc="-20" dirty="0">
                <a:latin typeface="Georgia"/>
                <a:cs typeface="Georgia"/>
              </a:rPr>
              <a:t>d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30" dirty="0">
                <a:latin typeface="Georgia"/>
                <a:cs typeface="Georgia"/>
              </a:rPr>
              <a:t>b</a:t>
            </a:r>
            <a:r>
              <a:rPr sz="2800" spc="-15" dirty="0">
                <a:latin typeface="Georgia"/>
                <a:cs typeface="Georgia"/>
              </a:rPr>
              <a:t>y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5" dirty="0">
                <a:latin typeface="Georgia"/>
                <a:cs typeface="Georgia"/>
              </a:rPr>
              <a:t>a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20" dirty="0">
                <a:latin typeface="Georgia"/>
                <a:cs typeface="Georgia"/>
              </a:rPr>
              <a:t>S</a:t>
            </a:r>
            <a:r>
              <a:rPr sz="2800" spc="-15" dirty="0">
                <a:latin typeface="Georgia"/>
                <a:cs typeface="Georgia"/>
              </a:rPr>
              <a:t>t</a:t>
            </a:r>
            <a:r>
              <a:rPr sz="2800" spc="-20" dirty="0">
                <a:latin typeface="Georgia"/>
                <a:cs typeface="Georgia"/>
              </a:rPr>
              <a:t>a</a:t>
            </a:r>
            <a:r>
              <a:rPr sz="2800" spc="-15" dirty="0">
                <a:latin typeface="Georgia"/>
                <a:cs typeface="Georgia"/>
              </a:rPr>
              <a:t>te</a:t>
            </a:r>
            <a:r>
              <a:rPr lang="en-US" sz="2800" spc="-15" dirty="0">
                <a:latin typeface="Georgia"/>
                <a:cs typeface="Georgia"/>
              </a:rPr>
              <a:t>.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44c0216c-577a-4f83-8c51-9a06be37ef99@namprd09.prod.outlook.com">
            <a:extLst>
              <a:ext uri="{FF2B5EF4-FFF2-40B4-BE49-F238E27FC236}">
                <a16:creationId xmlns:a16="http://schemas.microsoft.com/office/drawing/2014/main" xmlns="" id="{F1AA79D8-8D9C-48DF-88A3-28D2E3FA98B5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582"/>
            <a:ext cx="8153400" cy="55248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180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92" y="4499504"/>
            <a:ext cx="7423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 marR="5080" indent="-76200">
              <a:lnSpc>
                <a:spcPct val="142800"/>
              </a:lnSpc>
            </a:pP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-35" dirty="0">
                <a:latin typeface="Arial"/>
                <a:cs typeface="Arial"/>
              </a:rPr>
              <a:t>v</a:t>
            </a:r>
            <a:r>
              <a:rPr sz="700" b="1" spc="-10" dirty="0">
                <a:latin typeface="Arial"/>
                <a:cs typeface="Arial"/>
              </a:rPr>
              <a:t>al</a:t>
            </a:r>
            <a:r>
              <a:rPr sz="700" b="1" spc="-15" dirty="0">
                <a:latin typeface="Arial"/>
                <a:cs typeface="Arial"/>
              </a:rPr>
              <a:t>u</a:t>
            </a:r>
            <a:r>
              <a:rPr sz="700" b="1" spc="-10" dirty="0">
                <a:latin typeface="Arial"/>
                <a:cs typeface="Arial"/>
              </a:rPr>
              <a:t>at</a:t>
            </a:r>
            <a:r>
              <a:rPr sz="700" b="1" spc="-5" dirty="0">
                <a:latin typeface="Arial"/>
                <a:cs typeface="Arial"/>
              </a:rPr>
              <a:t>e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spc="-15" dirty="0">
                <a:latin typeface="Arial"/>
                <a:cs typeface="Arial"/>
              </a:rPr>
              <a:t>p</a:t>
            </a:r>
            <a:r>
              <a:rPr sz="700" b="1" spc="-10" dirty="0">
                <a:latin typeface="Arial"/>
                <a:cs typeface="Arial"/>
              </a:rPr>
              <a:t>i</a:t>
            </a:r>
            <a:r>
              <a:rPr sz="700" b="1" spc="-15" dirty="0">
                <a:latin typeface="Arial"/>
                <a:cs typeface="Arial"/>
              </a:rPr>
              <a:t>p</a:t>
            </a:r>
            <a:r>
              <a:rPr sz="700" b="1" spc="-10" dirty="0">
                <a:latin typeface="Arial"/>
                <a:cs typeface="Arial"/>
              </a:rPr>
              <a:t>eli</a:t>
            </a:r>
            <a:r>
              <a:rPr sz="700" b="1" spc="-15" dirty="0">
                <a:latin typeface="Arial"/>
                <a:cs typeface="Arial"/>
              </a:rPr>
              <a:t>n</a:t>
            </a:r>
            <a:r>
              <a:rPr sz="700" b="1" spc="-5" dirty="0">
                <a:latin typeface="Arial"/>
                <a:cs typeface="Arial"/>
              </a:rPr>
              <a:t>e </a:t>
            </a:r>
            <a:r>
              <a:rPr sz="700" b="1" spc="-10" dirty="0">
                <a:latin typeface="Arial"/>
                <a:cs typeface="Arial"/>
              </a:rPr>
              <a:t>I</a:t>
            </a:r>
            <a:r>
              <a:rPr sz="700" b="1" spc="-30" dirty="0">
                <a:latin typeface="Arial"/>
                <a:cs typeface="Arial"/>
              </a:rPr>
              <a:t>A</a:t>
            </a:r>
            <a:r>
              <a:rPr sz="700" b="1" spc="-10" dirty="0">
                <a:latin typeface="Arial"/>
                <a:cs typeface="Arial"/>
              </a:rPr>
              <a:t>W</a:t>
            </a:r>
            <a:r>
              <a:rPr sz="700" b="1" spc="35" dirty="0">
                <a:latin typeface="Arial"/>
                <a:cs typeface="Arial"/>
              </a:rPr>
              <a:t> </a:t>
            </a:r>
            <a:r>
              <a:rPr sz="700" b="1" spc="-40" dirty="0">
                <a:latin typeface="Arial"/>
                <a:cs typeface="Arial"/>
              </a:rPr>
              <a:t>A</a:t>
            </a:r>
            <a:r>
              <a:rPr sz="700" b="1" spc="-5" dirty="0">
                <a:latin typeface="Arial"/>
                <a:cs typeface="Arial"/>
              </a:rPr>
              <a:t>PI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spc="-5" dirty="0">
                <a:latin typeface="Arial"/>
                <a:cs typeface="Arial"/>
              </a:rPr>
              <a:t>RP</a:t>
            </a:r>
            <a:r>
              <a:rPr sz="700" b="1" dirty="0">
                <a:latin typeface="Arial"/>
                <a:cs typeface="Arial"/>
              </a:rPr>
              <a:t> </a:t>
            </a:r>
            <a:r>
              <a:rPr sz="700" b="1" spc="-25" dirty="0">
                <a:latin typeface="Arial"/>
                <a:cs typeface="Arial"/>
              </a:rPr>
              <a:t>8</a:t>
            </a:r>
            <a:r>
              <a:rPr sz="700" b="1" spc="-5" dirty="0">
                <a:latin typeface="Arial"/>
                <a:cs typeface="Arial"/>
              </a:rPr>
              <a:t>0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672" y="5649467"/>
            <a:ext cx="1329055" cy="75184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795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Follow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Part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192</a:t>
            </a:r>
          </a:p>
          <a:p>
            <a:pPr marL="107950" marR="181610" indent="-635">
              <a:lnSpc>
                <a:spcPts val="1000"/>
              </a:lnSpc>
              <a:spcBef>
                <a:spcPts val="125"/>
              </a:spcBef>
            </a:pPr>
            <a:r>
              <a:rPr sz="1350" baseline="3086" dirty="0">
                <a:latin typeface="Arial"/>
                <a:cs typeface="Arial"/>
              </a:rPr>
              <a:t>for</a:t>
            </a:r>
            <a:r>
              <a:rPr sz="1350" spc="-232" baseline="3086" dirty="0">
                <a:latin typeface="Arial"/>
                <a:cs typeface="Arial"/>
              </a:rPr>
              <a:t> </a:t>
            </a:r>
            <a:r>
              <a:rPr sz="600" spc="-35" dirty="0">
                <a:latin typeface="Arial"/>
                <a:cs typeface="Arial"/>
              </a:rPr>
              <a:t>.</a:t>
            </a:r>
            <a:r>
              <a:rPr sz="1350" spc="7" baseline="3086" dirty="0">
                <a:latin typeface="Arial"/>
                <a:cs typeface="Arial"/>
              </a:rPr>
              <a:t>c</a:t>
            </a:r>
            <a:r>
              <a:rPr sz="1350" baseline="3086" dirty="0">
                <a:latin typeface="Arial"/>
                <a:cs typeface="Arial"/>
              </a:rPr>
              <a:t>la</a:t>
            </a:r>
            <a:r>
              <a:rPr sz="1350" spc="7" baseline="3086" dirty="0">
                <a:latin typeface="Arial"/>
                <a:cs typeface="Arial"/>
              </a:rPr>
              <a:t>s</a:t>
            </a:r>
            <a:r>
              <a:rPr sz="1350" baseline="3086" dirty="0">
                <a:latin typeface="Arial"/>
                <a:cs typeface="Arial"/>
              </a:rPr>
              <a:t>s</a:t>
            </a:r>
            <a:r>
              <a:rPr sz="1350" spc="-67" baseline="3086" dirty="0">
                <a:latin typeface="Arial"/>
                <a:cs typeface="Arial"/>
              </a:rPr>
              <a:t> </a:t>
            </a:r>
            <a:r>
              <a:rPr sz="1350" baseline="3086" dirty="0">
                <a:latin typeface="Arial"/>
                <a:cs typeface="Arial"/>
              </a:rPr>
              <a:t>1,</a:t>
            </a:r>
            <a:r>
              <a:rPr sz="1350" spc="-15" baseline="3086" dirty="0">
                <a:latin typeface="Arial"/>
                <a:cs typeface="Arial"/>
              </a:rPr>
              <a:t> </a:t>
            </a:r>
            <a:r>
              <a:rPr sz="1350" baseline="3086" dirty="0">
                <a:latin typeface="Arial"/>
                <a:cs typeface="Arial"/>
              </a:rPr>
              <a:t>2,</a:t>
            </a:r>
            <a:r>
              <a:rPr sz="1350" spc="-15" baseline="3086" dirty="0">
                <a:latin typeface="Arial"/>
                <a:cs typeface="Arial"/>
              </a:rPr>
              <a:t> </a:t>
            </a:r>
            <a:r>
              <a:rPr sz="1350" baseline="3086" dirty="0">
                <a:latin typeface="Arial"/>
                <a:cs typeface="Arial"/>
              </a:rPr>
              <a:t>3,</a:t>
            </a:r>
            <a:r>
              <a:rPr sz="1350" spc="-15" baseline="3086" dirty="0">
                <a:latin typeface="Arial"/>
                <a:cs typeface="Arial"/>
              </a:rPr>
              <a:t> </a:t>
            </a:r>
            <a:r>
              <a:rPr sz="1350" baseline="3086" dirty="0">
                <a:latin typeface="Arial"/>
                <a:cs typeface="Arial"/>
              </a:rPr>
              <a:t>or</a:t>
            </a:r>
            <a:r>
              <a:rPr sz="1350" spc="-15" baseline="3086" dirty="0">
                <a:latin typeface="Arial"/>
                <a:cs typeface="Arial"/>
              </a:rPr>
              <a:t> </a:t>
            </a:r>
            <a:r>
              <a:rPr sz="1350" baseline="3086" dirty="0">
                <a:latin typeface="Arial"/>
                <a:cs typeface="Arial"/>
              </a:rPr>
              <a:t>4 </a:t>
            </a:r>
            <a:r>
              <a:rPr sz="900" spc="-10" dirty="0">
                <a:latin typeface="Arial"/>
                <a:cs typeface="Arial"/>
              </a:rPr>
              <a:t>T</a:t>
            </a:r>
            <a:r>
              <a:rPr sz="900" dirty="0">
                <a:latin typeface="Arial"/>
                <a:cs typeface="Arial"/>
              </a:rPr>
              <a:t>ran</a:t>
            </a:r>
            <a:r>
              <a:rPr sz="900" spc="5" dirty="0">
                <a:latin typeface="Arial"/>
                <a:cs typeface="Arial"/>
              </a:rPr>
              <a:t>sm</a:t>
            </a:r>
            <a:r>
              <a:rPr sz="900" dirty="0">
                <a:latin typeface="Arial"/>
                <a:cs typeface="Arial"/>
              </a:rPr>
              <a:t>i</a:t>
            </a:r>
            <a:r>
              <a:rPr sz="900" spc="-10" dirty="0">
                <a:latin typeface="Arial"/>
                <a:cs typeface="Arial"/>
              </a:rPr>
              <a:t>ss</a:t>
            </a:r>
            <a:r>
              <a:rPr sz="900" dirty="0">
                <a:latin typeface="Arial"/>
                <a:cs typeface="Arial"/>
              </a:rPr>
              <a:t>i</a:t>
            </a:r>
            <a:r>
              <a:rPr sz="900" spc="-10" dirty="0">
                <a:latin typeface="Arial"/>
                <a:cs typeface="Arial"/>
              </a:rPr>
              <a:t>o</a:t>
            </a:r>
            <a:r>
              <a:rPr sz="900" dirty="0">
                <a:latin typeface="Arial"/>
                <a:cs typeface="Arial"/>
              </a:rPr>
              <a:t>n 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lines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6477" y="4914867"/>
            <a:ext cx="127635" cy="6889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ra</a:t>
            </a:r>
            <a:r>
              <a:rPr sz="800" b="1" dirty="0">
                <a:latin typeface="Arial"/>
                <a:cs typeface="Arial"/>
              </a:rPr>
              <a:t>n</a:t>
            </a:r>
            <a:r>
              <a:rPr sz="800" b="1" spc="-5" dirty="0">
                <a:latin typeface="Arial"/>
                <a:cs typeface="Arial"/>
              </a:rPr>
              <a:t>s</a:t>
            </a:r>
            <a:r>
              <a:rPr sz="800" b="1" spc="5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ss</a:t>
            </a:r>
            <a:r>
              <a:rPr sz="800" b="1" dirty="0">
                <a:latin typeface="Arial"/>
                <a:cs typeface="Arial"/>
              </a:rPr>
              <a:t>ion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914" y="3096732"/>
            <a:ext cx="127635" cy="507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Gat</a:t>
            </a:r>
            <a:r>
              <a:rPr sz="800" b="1" dirty="0">
                <a:latin typeface="Arial"/>
                <a:cs typeface="Arial"/>
              </a:rPr>
              <a:t>h</a:t>
            </a:r>
            <a:r>
              <a:rPr sz="800" b="1" spc="-5" dirty="0">
                <a:latin typeface="Arial"/>
                <a:cs typeface="Arial"/>
              </a:rPr>
              <a:t>er</a:t>
            </a:r>
            <a:r>
              <a:rPr sz="800" b="1" dirty="0">
                <a:latin typeface="Arial"/>
                <a:cs typeface="Arial"/>
              </a:rPr>
              <a:t>ing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7219" y="4847844"/>
            <a:ext cx="0" cy="734060"/>
          </a:xfrm>
          <a:custGeom>
            <a:avLst/>
            <a:gdLst/>
            <a:ahLst/>
            <a:cxnLst/>
            <a:rect l="l" t="t" r="r" b="b"/>
            <a:pathLst>
              <a:path h="734060">
                <a:moveTo>
                  <a:pt x="0" y="0"/>
                </a:moveTo>
                <a:lnTo>
                  <a:pt x="0" y="7338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82927" y="5571744"/>
            <a:ext cx="71120" cy="71755"/>
          </a:xfrm>
          <a:custGeom>
            <a:avLst/>
            <a:gdLst/>
            <a:ahLst/>
            <a:cxnLst/>
            <a:rect l="l" t="t" r="r" b="b"/>
            <a:pathLst>
              <a:path w="71120" h="71754">
                <a:moveTo>
                  <a:pt x="70865" y="0"/>
                </a:moveTo>
                <a:lnTo>
                  <a:pt x="0" y="0"/>
                </a:lnTo>
                <a:lnTo>
                  <a:pt x="34289" y="71627"/>
                </a:lnTo>
                <a:lnTo>
                  <a:pt x="708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17219" y="2268472"/>
            <a:ext cx="1905" cy="2171700"/>
          </a:xfrm>
          <a:custGeom>
            <a:avLst/>
            <a:gdLst/>
            <a:ahLst/>
            <a:cxnLst/>
            <a:rect l="l" t="t" r="r" b="b"/>
            <a:pathLst>
              <a:path w="1904" h="2171700">
                <a:moveTo>
                  <a:pt x="0" y="2171699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047750" y="765048"/>
            <a:ext cx="795020" cy="514350"/>
          </a:xfrm>
          <a:custGeom>
            <a:avLst/>
            <a:gdLst/>
            <a:ahLst/>
            <a:cxnLst/>
            <a:rect l="l" t="t" r="r" b="b"/>
            <a:pathLst>
              <a:path w="795019" h="514350">
                <a:moveTo>
                  <a:pt x="0" y="514350"/>
                </a:moveTo>
                <a:lnTo>
                  <a:pt x="794765" y="514350"/>
                </a:lnTo>
                <a:lnTo>
                  <a:pt x="794765" y="0"/>
                </a:lnTo>
                <a:lnTo>
                  <a:pt x="0" y="0"/>
                </a:lnTo>
                <a:lnTo>
                  <a:pt x="0" y="5143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210563" y="791955"/>
            <a:ext cx="486409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 marR="5080" indent="-52069">
              <a:lnSpc>
                <a:spcPts val="900"/>
              </a:lnSpc>
            </a:pPr>
            <a:r>
              <a:rPr sz="800" dirty="0">
                <a:latin typeface="Arial"/>
                <a:cs typeface="Arial"/>
              </a:rPr>
              <a:t>Pi</a:t>
            </a:r>
            <a:r>
              <a:rPr sz="800" spc="-5" dirty="0">
                <a:latin typeface="Arial"/>
                <a:cs typeface="Arial"/>
              </a:rPr>
              <a:t>pe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 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spc="-20" dirty="0">
                <a:latin typeface="Arial"/>
                <a:cs typeface="Arial"/>
              </a:rPr>
              <a:t>n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spc="-20" dirty="0">
                <a:latin typeface="Arial"/>
                <a:cs typeface="Arial"/>
              </a:rPr>
              <a:t>or</a:t>
            </a:r>
            <a:r>
              <a:rPr sz="800" dirty="0">
                <a:latin typeface="Arial"/>
                <a:cs typeface="Arial"/>
              </a:rPr>
              <a:t>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0702" y="1020574"/>
            <a:ext cx="70866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75" marR="5080" indent="-219710">
              <a:lnSpc>
                <a:spcPts val="900"/>
              </a:lnSpc>
            </a:pPr>
            <a:r>
              <a:rPr sz="800" spc="-5" dirty="0">
                <a:latin typeface="Arial"/>
                <a:cs typeface="Arial"/>
              </a:rPr>
              <a:t>opera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&lt;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0 </a:t>
            </a:r>
            <a:r>
              <a:rPr sz="800" spc="-5" dirty="0">
                <a:latin typeface="Arial"/>
                <a:cs typeface="Arial"/>
              </a:rPr>
              <a:t>p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g.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0766" y="1020316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4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76122" y="987549"/>
            <a:ext cx="71755" cy="69850"/>
          </a:xfrm>
          <a:custGeom>
            <a:avLst/>
            <a:gdLst/>
            <a:ahLst/>
            <a:cxnLst/>
            <a:rect l="l" t="t" r="r" b="b"/>
            <a:pathLst>
              <a:path w="71755" h="69850">
                <a:moveTo>
                  <a:pt x="0" y="0"/>
                </a:moveTo>
                <a:lnTo>
                  <a:pt x="0" y="69341"/>
                </a:lnTo>
                <a:lnTo>
                  <a:pt x="71628" y="335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17219" y="2268472"/>
            <a:ext cx="130810" cy="1905"/>
          </a:xfrm>
          <a:custGeom>
            <a:avLst/>
            <a:gdLst/>
            <a:ahLst/>
            <a:cxnLst/>
            <a:rect l="l" t="t" r="r" b="b"/>
            <a:pathLst>
              <a:path w="130809" h="1905">
                <a:moveTo>
                  <a:pt x="0" y="0"/>
                </a:moveTo>
                <a:lnTo>
                  <a:pt x="130302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41426" y="2231896"/>
            <a:ext cx="70485" cy="71755"/>
          </a:xfrm>
          <a:custGeom>
            <a:avLst/>
            <a:gdLst/>
            <a:ahLst/>
            <a:cxnLst/>
            <a:rect l="l" t="t" r="r" b="b"/>
            <a:pathLst>
              <a:path w="70484" h="71755">
                <a:moveTo>
                  <a:pt x="0" y="0"/>
                </a:moveTo>
                <a:lnTo>
                  <a:pt x="0" y="71627"/>
                </a:lnTo>
                <a:lnTo>
                  <a:pt x="70104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136651" y="1012701"/>
            <a:ext cx="572135" cy="567690"/>
          </a:xfrm>
          <a:custGeom>
            <a:avLst/>
            <a:gdLst/>
            <a:ahLst/>
            <a:cxnLst/>
            <a:rect l="l" t="t" r="r" b="b"/>
            <a:pathLst>
              <a:path w="572135" h="567690">
                <a:moveTo>
                  <a:pt x="287274" y="0"/>
                </a:moveTo>
                <a:lnTo>
                  <a:pt x="236982" y="1524"/>
                </a:lnTo>
                <a:lnTo>
                  <a:pt x="188976" y="16002"/>
                </a:lnTo>
                <a:lnTo>
                  <a:pt x="147345" y="35229"/>
                </a:lnTo>
                <a:lnTo>
                  <a:pt x="110299" y="59867"/>
                </a:lnTo>
                <a:lnTo>
                  <a:pt x="78054" y="89471"/>
                </a:lnTo>
                <a:lnTo>
                  <a:pt x="50850" y="123583"/>
                </a:lnTo>
                <a:lnTo>
                  <a:pt x="28879" y="161747"/>
                </a:lnTo>
                <a:lnTo>
                  <a:pt x="12407" y="203530"/>
                </a:lnTo>
                <a:lnTo>
                  <a:pt x="0" y="284226"/>
                </a:lnTo>
                <a:lnTo>
                  <a:pt x="4571" y="332232"/>
                </a:lnTo>
                <a:lnTo>
                  <a:pt x="23837" y="393242"/>
                </a:lnTo>
                <a:lnTo>
                  <a:pt x="53428" y="446189"/>
                </a:lnTo>
                <a:lnTo>
                  <a:pt x="91757" y="490435"/>
                </a:lnTo>
                <a:lnTo>
                  <a:pt x="137223" y="525310"/>
                </a:lnTo>
                <a:lnTo>
                  <a:pt x="188214" y="550164"/>
                </a:lnTo>
                <a:lnTo>
                  <a:pt x="243141" y="564362"/>
                </a:lnTo>
                <a:lnTo>
                  <a:pt x="271576" y="567245"/>
                </a:lnTo>
                <a:lnTo>
                  <a:pt x="300393" y="567232"/>
                </a:lnTo>
                <a:lnTo>
                  <a:pt x="358381" y="558126"/>
                </a:lnTo>
                <a:lnTo>
                  <a:pt x="415493" y="536397"/>
                </a:lnTo>
                <a:lnTo>
                  <a:pt x="470154" y="501396"/>
                </a:lnTo>
                <a:lnTo>
                  <a:pt x="505206" y="467106"/>
                </a:lnTo>
                <a:lnTo>
                  <a:pt x="531876" y="425196"/>
                </a:lnTo>
                <a:lnTo>
                  <a:pt x="551815" y="381876"/>
                </a:lnTo>
                <a:lnTo>
                  <a:pt x="564984" y="339369"/>
                </a:lnTo>
                <a:lnTo>
                  <a:pt x="571220" y="297345"/>
                </a:lnTo>
                <a:lnTo>
                  <a:pt x="571728" y="283387"/>
                </a:lnTo>
                <a:lnTo>
                  <a:pt x="568439" y="241465"/>
                </a:lnTo>
                <a:lnTo>
                  <a:pt x="557796" y="199199"/>
                </a:lnTo>
                <a:lnTo>
                  <a:pt x="539635" y="156248"/>
                </a:lnTo>
                <a:lnTo>
                  <a:pt x="505206" y="99822"/>
                </a:lnTo>
                <a:lnTo>
                  <a:pt x="470154" y="65532"/>
                </a:lnTo>
                <a:lnTo>
                  <a:pt x="429006" y="36576"/>
                </a:lnTo>
                <a:lnTo>
                  <a:pt x="382524" y="16002"/>
                </a:lnTo>
                <a:lnTo>
                  <a:pt x="335280" y="1524"/>
                </a:lnTo>
                <a:lnTo>
                  <a:pt x="2872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136648" y="1012696"/>
            <a:ext cx="572135" cy="567690"/>
          </a:xfrm>
          <a:custGeom>
            <a:avLst/>
            <a:gdLst/>
            <a:ahLst/>
            <a:cxnLst/>
            <a:rect l="l" t="t" r="r" b="b"/>
            <a:pathLst>
              <a:path w="572135" h="567690">
                <a:moveTo>
                  <a:pt x="0" y="284225"/>
                </a:moveTo>
                <a:lnTo>
                  <a:pt x="4572" y="233171"/>
                </a:lnTo>
                <a:lnTo>
                  <a:pt x="17272" y="189242"/>
                </a:lnTo>
                <a:lnTo>
                  <a:pt x="35610" y="148615"/>
                </a:lnTo>
                <a:lnTo>
                  <a:pt x="59347" y="111747"/>
                </a:lnTo>
                <a:lnTo>
                  <a:pt x="88265" y="79082"/>
                </a:lnTo>
                <a:lnTo>
                  <a:pt x="122135" y="51079"/>
                </a:lnTo>
                <a:lnTo>
                  <a:pt x="160731" y="28193"/>
                </a:lnTo>
                <a:lnTo>
                  <a:pt x="236982" y="1523"/>
                </a:lnTo>
                <a:lnTo>
                  <a:pt x="287274" y="0"/>
                </a:lnTo>
                <a:lnTo>
                  <a:pt x="335280" y="1523"/>
                </a:lnTo>
                <a:lnTo>
                  <a:pt x="382524" y="16001"/>
                </a:lnTo>
                <a:lnTo>
                  <a:pt x="429006" y="36575"/>
                </a:lnTo>
                <a:lnTo>
                  <a:pt x="470154" y="65531"/>
                </a:lnTo>
                <a:lnTo>
                  <a:pt x="505206" y="99821"/>
                </a:lnTo>
                <a:lnTo>
                  <a:pt x="531876" y="141731"/>
                </a:lnTo>
                <a:lnTo>
                  <a:pt x="552589" y="184975"/>
                </a:lnTo>
                <a:lnTo>
                  <a:pt x="565721" y="227431"/>
                </a:lnTo>
                <a:lnTo>
                  <a:pt x="571436" y="269430"/>
                </a:lnTo>
                <a:lnTo>
                  <a:pt x="571728" y="283387"/>
                </a:lnTo>
                <a:lnTo>
                  <a:pt x="571220" y="297357"/>
                </a:lnTo>
                <a:lnTo>
                  <a:pt x="564984" y="339382"/>
                </a:lnTo>
                <a:lnTo>
                  <a:pt x="551815" y="381876"/>
                </a:lnTo>
                <a:lnTo>
                  <a:pt x="531876" y="425195"/>
                </a:lnTo>
                <a:lnTo>
                  <a:pt x="505206" y="467105"/>
                </a:lnTo>
                <a:lnTo>
                  <a:pt x="470154" y="501395"/>
                </a:lnTo>
                <a:lnTo>
                  <a:pt x="415505" y="536397"/>
                </a:lnTo>
                <a:lnTo>
                  <a:pt x="358381" y="558126"/>
                </a:lnTo>
                <a:lnTo>
                  <a:pt x="300393" y="567232"/>
                </a:lnTo>
                <a:lnTo>
                  <a:pt x="271576" y="567258"/>
                </a:lnTo>
                <a:lnTo>
                  <a:pt x="243141" y="564362"/>
                </a:lnTo>
                <a:lnTo>
                  <a:pt x="188214" y="550176"/>
                </a:lnTo>
                <a:lnTo>
                  <a:pt x="137223" y="525310"/>
                </a:lnTo>
                <a:lnTo>
                  <a:pt x="91770" y="490435"/>
                </a:lnTo>
                <a:lnTo>
                  <a:pt x="53441" y="446201"/>
                </a:lnTo>
                <a:lnTo>
                  <a:pt x="23837" y="393242"/>
                </a:lnTo>
                <a:lnTo>
                  <a:pt x="4572" y="332231"/>
                </a:lnTo>
                <a:lnTo>
                  <a:pt x="0" y="28422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2176043" y="1177527"/>
            <a:ext cx="51308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3670">
              <a:lnSpc>
                <a:spcPts val="900"/>
              </a:lnSpc>
            </a:pPr>
            <a:r>
              <a:rPr sz="800" b="1" spc="-20" dirty="0">
                <a:latin typeface="Arial"/>
                <a:cs typeface="Arial"/>
              </a:rPr>
              <a:t>N</a:t>
            </a:r>
            <a:r>
              <a:rPr sz="800" b="1" spc="-1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t </a:t>
            </a:r>
            <a:r>
              <a:rPr sz="800" b="1" spc="-20" dirty="0">
                <a:latin typeface="Arial"/>
                <a:cs typeface="Arial"/>
              </a:rPr>
              <a:t>R</a:t>
            </a:r>
            <a:r>
              <a:rPr sz="800" b="1" spc="-15" dirty="0">
                <a:latin typeface="Arial"/>
                <a:cs typeface="Arial"/>
              </a:rPr>
              <a:t>eg</a:t>
            </a:r>
            <a:r>
              <a:rPr sz="800" b="1" dirty="0">
                <a:latin typeface="Arial"/>
                <a:cs typeface="Arial"/>
              </a:rPr>
              <a:t>ul</a:t>
            </a:r>
            <a:r>
              <a:rPr sz="800" b="1" spc="-5" dirty="0">
                <a:latin typeface="Arial"/>
                <a:cs typeface="Arial"/>
              </a:rPr>
              <a:t>ated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47750" y="2439922"/>
            <a:ext cx="1031875" cy="344805"/>
          </a:xfrm>
          <a:custGeom>
            <a:avLst/>
            <a:gdLst/>
            <a:ahLst/>
            <a:cxnLst/>
            <a:rect l="l" t="t" r="r" b="b"/>
            <a:pathLst>
              <a:path w="1031875" h="344805">
                <a:moveTo>
                  <a:pt x="0" y="0"/>
                </a:moveTo>
                <a:lnTo>
                  <a:pt x="0" y="344424"/>
                </a:lnTo>
                <a:lnTo>
                  <a:pt x="1031747" y="344424"/>
                </a:lnTo>
                <a:lnTo>
                  <a:pt x="1031747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101665" y="2495025"/>
            <a:ext cx="95758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>
              <a:lnSpc>
                <a:spcPts val="900"/>
              </a:lnSpc>
            </a:pPr>
            <a:r>
              <a:rPr sz="800" dirty="0">
                <a:latin typeface="Arial"/>
                <a:cs typeface="Arial"/>
              </a:rPr>
              <a:t>Pi</a:t>
            </a:r>
            <a:r>
              <a:rPr sz="800" spc="-5" dirty="0">
                <a:latin typeface="Arial"/>
                <a:cs typeface="Arial"/>
              </a:rPr>
              <a:t>pe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w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ts </a:t>
            </a:r>
            <a:r>
              <a:rPr sz="800" spc="-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e </a:t>
            </a:r>
            <a:r>
              <a:rPr sz="800" spc="-5" dirty="0">
                <a:latin typeface="Arial"/>
                <a:cs typeface="Arial"/>
              </a:rPr>
              <a:t>Gu</a:t>
            </a:r>
            <a:r>
              <a:rPr sz="800" dirty="0">
                <a:latin typeface="Arial"/>
                <a:cs typeface="Arial"/>
              </a:rPr>
              <a:t>lf</a:t>
            </a:r>
            <a:r>
              <a:rPr sz="800" spc="-5" dirty="0">
                <a:latin typeface="Arial"/>
                <a:cs typeface="Arial"/>
              </a:rPr>
              <a:t> o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spc="-30" dirty="0">
                <a:latin typeface="Arial"/>
                <a:cs typeface="Arial"/>
              </a:rPr>
              <a:t>x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o</a:t>
            </a:r>
          </a:p>
        </p:txBody>
      </p:sp>
      <p:sp>
        <p:nvSpPr>
          <p:cNvPr id="21" name="object 21"/>
          <p:cNvSpPr/>
          <p:nvPr/>
        </p:nvSpPr>
        <p:spPr>
          <a:xfrm>
            <a:off x="2423922" y="2180842"/>
            <a:ext cx="859155" cy="861060"/>
          </a:xfrm>
          <a:custGeom>
            <a:avLst/>
            <a:gdLst/>
            <a:ahLst/>
            <a:cxnLst/>
            <a:rect l="l" t="t" r="r" b="b"/>
            <a:pathLst>
              <a:path w="859154" h="861060">
                <a:moveTo>
                  <a:pt x="429006" y="0"/>
                </a:moveTo>
                <a:lnTo>
                  <a:pt x="0" y="432053"/>
                </a:lnTo>
                <a:lnTo>
                  <a:pt x="429006" y="861059"/>
                </a:lnTo>
                <a:lnTo>
                  <a:pt x="858774" y="432053"/>
                </a:lnTo>
                <a:lnTo>
                  <a:pt x="429006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2423922" y="2180842"/>
            <a:ext cx="859155" cy="861060"/>
          </a:xfrm>
          <a:custGeom>
            <a:avLst/>
            <a:gdLst/>
            <a:ahLst/>
            <a:cxnLst/>
            <a:rect l="l" t="t" r="r" b="b"/>
            <a:pathLst>
              <a:path w="859154" h="861060">
                <a:moveTo>
                  <a:pt x="0" y="432053"/>
                </a:moveTo>
                <a:lnTo>
                  <a:pt x="429006" y="0"/>
                </a:lnTo>
                <a:lnTo>
                  <a:pt x="858774" y="432053"/>
                </a:lnTo>
                <a:lnTo>
                  <a:pt x="429006" y="861059"/>
                </a:lnTo>
                <a:lnTo>
                  <a:pt x="0" y="43205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2567724" y="2436351"/>
            <a:ext cx="607060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 algn="ctr">
              <a:lnSpc>
                <a:spcPct val="93100"/>
              </a:lnSpc>
            </a:pPr>
            <a:r>
              <a:rPr sz="800" b="1" spc="10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u</a:t>
            </a:r>
            <a:r>
              <a:rPr sz="800" b="1" spc="-5" dirty="0">
                <a:latin typeface="Arial"/>
                <a:cs typeface="Arial"/>
              </a:rPr>
              <a:t>s</a:t>
            </a:r>
            <a:r>
              <a:rPr sz="800" b="1" dirty="0">
                <a:latin typeface="Arial"/>
                <a:cs typeface="Arial"/>
              </a:rPr>
              <a:t>t </a:t>
            </a:r>
            <a:r>
              <a:rPr sz="800" b="1" spc="-2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o</a:t>
            </a:r>
            <a:r>
              <a:rPr sz="800" b="1" spc="-10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ply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w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20" dirty="0">
                <a:latin typeface="Arial"/>
                <a:cs typeface="Arial"/>
              </a:rPr>
              <a:t>th </a:t>
            </a:r>
            <a:r>
              <a:rPr sz="800" b="1" spc="-5" dirty="0">
                <a:latin typeface="Arial"/>
                <a:cs typeface="Arial"/>
              </a:rPr>
              <a:t>192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612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42516" y="1128522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5">
                <a:moveTo>
                  <a:pt x="0" y="0"/>
                </a:moveTo>
                <a:lnTo>
                  <a:pt x="27965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2116072" y="1093468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5" h="71755">
                <a:moveTo>
                  <a:pt x="0" y="0"/>
                </a:moveTo>
                <a:lnTo>
                  <a:pt x="0" y="71627"/>
                </a:lnTo>
                <a:lnTo>
                  <a:pt x="71627" y="350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812290" y="1021078"/>
            <a:ext cx="0" cy="3138170"/>
          </a:xfrm>
          <a:custGeom>
            <a:avLst/>
            <a:gdLst/>
            <a:ahLst/>
            <a:cxnLst/>
            <a:rect l="l" t="t" r="r" b="b"/>
            <a:pathLst>
              <a:path h="3138170">
                <a:moveTo>
                  <a:pt x="0" y="0"/>
                </a:moveTo>
                <a:lnTo>
                  <a:pt x="0" y="31379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810766" y="1924050"/>
            <a:ext cx="174625" cy="688975"/>
          </a:xfrm>
          <a:custGeom>
            <a:avLst/>
            <a:gdLst/>
            <a:ahLst/>
            <a:cxnLst/>
            <a:rect l="l" t="t" r="r" b="b"/>
            <a:pathLst>
              <a:path w="174625" h="688975">
                <a:moveTo>
                  <a:pt x="0" y="0"/>
                </a:moveTo>
                <a:lnTo>
                  <a:pt x="0" y="688848"/>
                </a:lnTo>
                <a:lnTo>
                  <a:pt x="174498" y="6888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976122" y="2574796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5" h="71755">
                <a:moveTo>
                  <a:pt x="0" y="0"/>
                </a:moveTo>
                <a:lnTo>
                  <a:pt x="0" y="71628"/>
                </a:lnTo>
                <a:lnTo>
                  <a:pt x="7162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047750" y="1407413"/>
            <a:ext cx="643890" cy="345440"/>
          </a:xfrm>
          <a:custGeom>
            <a:avLst/>
            <a:gdLst/>
            <a:ahLst/>
            <a:cxnLst/>
            <a:rect l="l" t="t" r="r" b="b"/>
            <a:pathLst>
              <a:path w="643889" h="345439">
                <a:moveTo>
                  <a:pt x="0" y="345186"/>
                </a:moveTo>
                <a:lnTo>
                  <a:pt x="643889" y="345186"/>
                </a:lnTo>
                <a:lnTo>
                  <a:pt x="643889" y="0"/>
                </a:lnTo>
                <a:lnTo>
                  <a:pt x="0" y="0"/>
                </a:lnTo>
                <a:lnTo>
                  <a:pt x="0" y="3451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1134382" y="1454895"/>
            <a:ext cx="467359" cy="249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05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</a:t>
            </a:r>
          </a:p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192</a:t>
            </a:r>
            <a:r>
              <a:rPr sz="800" dirty="0">
                <a:latin typeface="Arial"/>
                <a:cs typeface="Arial"/>
              </a:rPr>
              <a:t>.5</a:t>
            </a:r>
          </a:p>
        </p:txBody>
      </p:sp>
      <p:sp>
        <p:nvSpPr>
          <p:cNvPr id="31" name="object 31"/>
          <p:cNvSpPr/>
          <p:nvPr/>
        </p:nvSpPr>
        <p:spPr>
          <a:xfrm>
            <a:off x="2079498" y="2612898"/>
            <a:ext cx="283210" cy="0"/>
          </a:xfrm>
          <a:custGeom>
            <a:avLst/>
            <a:gdLst/>
            <a:ahLst/>
            <a:cxnLst/>
            <a:rect l="l" t="t" r="r" b="b"/>
            <a:pathLst>
              <a:path w="283210">
                <a:moveTo>
                  <a:pt x="0" y="0"/>
                </a:moveTo>
                <a:lnTo>
                  <a:pt x="2827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2352294" y="2574796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5" h="71755">
                <a:moveTo>
                  <a:pt x="0" y="0"/>
                </a:moveTo>
                <a:lnTo>
                  <a:pt x="0" y="71628"/>
                </a:lnTo>
                <a:lnTo>
                  <a:pt x="71627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691638" y="1472944"/>
            <a:ext cx="454659" cy="0"/>
          </a:xfrm>
          <a:custGeom>
            <a:avLst/>
            <a:gdLst/>
            <a:ahLst/>
            <a:cxnLst/>
            <a:rect l="l" t="t" r="r" b="b"/>
            <a:pathLst>
              <a:path w="454660">
                <a:moveTo>
                  <a:pt x="0" y="0"/>
                </a:moveTo>
                <a:lnTo>
                  <a:pt x="4541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136648" y="1437892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5" h="71755">
                <a:moveTo>
                  <a:pt x="0" y="0"/>
                </a:moveTo>
                <a:lnTo>
                  <a:pt x="0" y="71627"/>
                </a:lnTo>
                <a:lnTo>
                  <a:pt x="71627" y="350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810766" y="1581148"/>
            <a:ext cx="174625" cy="944244"/>
          </a:xfrm>
          <a:custGeom>
            <a:avLst/>
            <a:gdLst/>
            <a:ahLst/>
            <a:cxnLst/>
            <a:rect l="l" t="t" r="r" b="b"/>
            <a:pathLst>
              <a:path w="174625" h="944244">
                <a:moveTo>
                  <a:pt x="0" y="944117"/>
                </a:moveTo>
                <a:lnTo>
                  <a:pt x="0" y="0"/>
                </a:lnTo>
                <a:lnTo>
                  <a:pt x="1744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976122" y="1544571"/>
            <a:ext cx="71755" cy="70485"/>
          </a:xfrm>
          <a:custGeom>
            <a:avLst/>
            <a:gdLst/>
            <a:ahLst/>
            <a:cxnLst/>
            <a:rect l="l" t="t" r="r" b="b"/>
            <a:pathLst>
              <a:path w="71755" h="70484">
                <a:moveTo>
                  <a:pt x="0" y="0"/>
                </a:moveTo>
                <a:lnTo>
                  <a:pt x="0" y="70103"/>
                </a:lnTo>
                <a:lnTo>
                  <a:pt x="71628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1047750" y="3127248"/>
            <a:ext cx="704850" cy="344805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732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5" dirty="0">
                <a:latin typeface="Arial"/>
                <a:cs typeface="Arial"/>
              </a:rPr>
              <a:t>a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</a:t>
            </a:r>
          </a:p>
          <a:p>
            <a:pPr marL="10033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p</a:t>
            </a:r>
            <a:r>
              <a:rPr sz="800" spc="-20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r </a:t>
            </a:r>
            <a:r>
              <a:rPr sz="800" spc="-5" dirty="0">
                <a:latin typeface="Arial"/>
                <a:cs typeface="Arial"/>
              </a:rPr>
              <a:t>192</a:t>
            </a:r>
            <a:r>
              <a:rPr sz="800" dirty="0">
                <a:latin typeface="Arial"/>
                <a:cs typeface="Arial"/>
              </a:rPr>
              <a:t>.5</a:t>
            </a:r>
          </a:p>
        </p:txBody>
      </p:sp>
      <p:sp>
        <p:nvSpPr>
          <p:cNvPr id="38" name="object 38"/>
          <p:cNvSpPr/>
          <p:nvPr/>
        </p:nvSpPr>
        <p:spPr>
          <a:xfrm>
            <a:off x="1752600" y="3276600"/>
            <a:ext cx="1703070" cy="25400"/>
          </a:xfrm>
          <a:custGeom>
            <a:avLst/>
            <a:gdLst/>
            <a:ahLst/>
            <a:cxnLst/>
            <a:rect l="l" t="t" r="r" b="b"/>
            <a:pathLst>
              <a:path w="1703070" h="25400">
                <a:moveTo>
                  <a:pt x="0" y="0"/>
                </a:moveTo>
                <a:lnTo>
                  <a:pt x="1703070" y="251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798570" y="2236470"/>
            <a:ext cx="1440180" cy="407670"/>
          </a:xfrm>
          <a:custGeom>
            <a:avLst/>
            <a:gdLst/>
            <a:ahLst/>
            <a:cxnLst/>
            <a:rect l="l" t="t" r="r" b="b"/>
            <a:pathLst>
              <a:path w="1440179" h="407669">
                <a:moveTo>
                  <a:pt x="0" y="407670"/>
                </a:moveTo>
                <a:lnTo>
                  <a:pt x="1440179" y="407670"/>
                </a:lnTo>
                <a:lnTo>
                  <a:pt x="1440179" y="0"/>
                </a:lnTo>
                <a:lnTo>
                  <a:pt x="0" y="0"/>
                </a:lnTo>
                <a:lnTo>
                  <a:pt x="0" y="4076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3825746" y="2270997"/>
            <a:ext cx="133985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&lt;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20</a:t>
            </a:r>
            <a:r>
              <a:rPr sz="800" b="1" dirty="0">
                <a:latin typeface="Arial"/>
                <a:cs typeface="Arial"/>
              </a:rPr>
              <a:t>%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S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10" dirty="0">
                <a:latin typeface="Arial"/>
                <a:cs typeface="Arial"/>
              </a:rPr>
              <a:t>Y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(</a:t>
            </a:r>
            <a:r>
              <a:rPr sz="800" b="1" spc="5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eta</a:t>
            </a:r>
            <a:r>
              <a:rPr sz="800" b="1" dirty="0">
                <a:latin typeface="Arial"/>
                <a:cs typeface="Arial"/>
              </a:rPr>
              <a:t>llic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pip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25746" y="2501121"/>
            <a:ext cx="144018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u="sng" dirty="0">
                <a:latin typeface="Arial"/>
                <a:cs typeface="Arial"/>
              </a:rPr>
              <a:t>&lt;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12</a:t>
            </a:r>
            <a:r>
              <a:rPr sz="800" b="1" dirty="0">
                <a:latin typeface="Arial"/>
                <a:cs typeface="Arial"/>
              </a:rPr>
              <a:t>5 p</a:t>
            </a:r>
            <a:r>
              <a:rPr sz="800" b="1" spc="-5" dirty="0">
                <a:latin typeface="Arial"/>
                <a:cs typeface="Arial"/>
              </a:rPr>
              <a:t>s</a:t>
            </a:r>
            <a:r>
              <a:rPr sz="800" b="1" spc="-10" dirty="0">
                <a:latin typeface="Arial"/>
                <a:cs typeface="Arial"/>
              </a:rPr>
              <a:t>i</a:t>
            </a:r>
            <a:r>
              <a:rPr sz="800" b="1" dirty="0">
                <a:latin typeface="Arial"/>
                <a:cs typeface="Arial"/>
              </a:rPr>
              <a:t>g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(</a:t>
            </a:r>
            <a:r>
              <a:rPr sz="800" b="1" spc="-15" dirty="0">
                <a:latin typeface="Arial"/>
                <a:cs typeface="Arial"/>
              </a:rPr>
              <a:t>non</a:t>
            </a:r>
            <a:r>
              <a:rPr sz="800" b="1" spc="-5" dirty="0">
                <a:latin typeface="Arial"/>
                <a:cs typeface="Arial"/>
              </a:rPr>
              <a:t>-</a:t>
            </a:r>
            <a:r>
              <a:rPr sz="800" b="1" spc="5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eta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10" dirty="0">
                <a:latin typeface="Arial"/>
                <a:cs typeface="Arial"/>
              </a:rPr>
              <a:t>l</a:t>
            </a:r>
            <a:r>
              <a:rPr sz="800" b="1" dirty="0">
                <a:latin typeface="Arial"/>
                <a:cs typeface="Arial"/>
              </a:rPr>
              <a:t>ic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15" dirty="0">
                <a:latin typeface="Arial"/>
                <a:cs typeface="Arial"/>
              </a:rPr>
              <a:t>p</a:t>
            </a:r>
            <a:r>
              <a:rPr sz="800" b="1" dirty="0">
                <a:latin typeface="Arial"/>
                <a:cs typeface="Arial"/>
              </a:rPr>
              <a:t>ip</a:t>
            </a:r>
            <a:r>
              <a:rPr sz="800" b="1" spc="-5" dirty="0">
                <a:latin typeface="Arial"/>
                <a:cs typeface="Arial"/>
              </a:rPr>
              <a:t>e)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448300" y="1716021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0" y="0"/>
                </a:moveTo>
                <a:lnTo>
                  <a:pt x="0" y="71627"/>
                </a:lnTo>
                <a:lnTo>
                  <a:pt x="71627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3627120" y="1752600"/>
            <a:ext cx="175260" cy="1905"/>
          </a:xfrm>
          <a:custGeom>
            <a:avLst/>
            <a:gdLst/>
            <a:ahLst/>
            <a:cxnLst/>
            <a:rect l="l" t="t" r="r" b="b"/>
            <a:pathLst>
              <a:path w="175260" h="1905">
                <a:moveTo>
                  <a:pt x="175260" y="0"/>
                </a:moveTo>
                <a:lnTo>
                  <a:pt x="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3792472" y="1716022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0" y="0"/>
                </a:moveTo>
                <a:lnTo>
                  <a:pt x="0" y="71627"/>
                </a:lnTo>
                <a:lnTo>
                  <a:pt x="71627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 txBox="1"/>
          <p:nvPr/>
        </p:nvSpPr>
        <p:spPr>
          <a:xfrm>
            <a:off x="1047750" y="1892045"/>
            <a:ext cx="860425" cy="40767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5570" marR="71755" indent="124460">
              <a:lnSpc>
                <a:spcPts val="900"/>
              </a:lnSpc>
            </a:pPr>
            <a:r>
              <a:rPr sz="800" spc="-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ff</a:t>
            </a:r>
            <a:r>
              <a:rPr sz="800" spc="5" dirty="0">
                <a:latin typeface="Arial"/>
                <a:cs typeface="Arial"/>
              </a:rPr>
              <a:t>s</a:t>
            </a:r>
            <a:r>
              <a:rPr sz="800" spc="-5" dirty="0">
                <a:latin typeface="Arial"/>
                <a:cs typeface="Arial"/>
              </a:rPr>
              <a:t>h</a:t>
            </a:r>
            <a:r>
              <a:rPr sz="800" spc="-20" dirty="0">
                <a:latin typeface="Arial"/>
                <a:cs typeface="Arial"/>
              </a:rPr>
              <a:t>o</a:t>
            </a:r>
            <a:r>
              <a:rPr sz="800" spc="-5" dirty="0">
                <a:latin typeface="Arial"/>
                <a:cs typeface="Arial"/>
              </a:rPr>
              <a:t>re ga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5" dirty="0">
                <a:latin typeface="Arial"/>
                <a:cs typeface="Arial"/>
              </a:rPr>
              <a:t>he</a:t>
            </a:r>
            <a:r>
              <a:rPr sz="800" spc="-20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g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</a:t>
            </a:r>
            <a:r>
              <a:rPr sz="800" spc="-5" dirty="0">
                <a:latin typeface="Arial"/>
                <a:cs typeface="Arial"/>
              </a:rPr>
              <a:t>nes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11528" y="2097022"/>
            <a:ext cx="174625" cy="1905"/>
          </a:xfrm>
          <a:custGeom>
            <a:avLst/>
            <a:gdLst/>
            <a:ahLst/>
            <a:cxnLst/>
            <a:rect l="l" t="t" r="r" b="b"/>
            <a:pathLst>
              <a:path w="174625" h="1905">
                <a:moveTo>
                  <a:pt x="0" y="0"/>
                </a:moveTo>
                <a:lnTo>
                  <a:pt x="17449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976122" y="2058922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5" h="71755">
                <a:moveTo>
                  <a:pt x="0" y="0"/>
                </a:moveTo>
                <a:lnTo>
                  <a:pt x="0" y="71628"/>
                </a:lnTo>
                <a:lnTo>
                  <a:pt x="71628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1908048" y="1924051"/>
            <a:ext cx="687705" cy="173355"/>
          </a:xfrm>
          <a:custGeom>
            <a:avLst/>
            <a:gdLst/>
            <a:ahLst/>
            <a:cxnLst/>
            <a:rect l="l" t="t" r="r" b="b"/>
            <a:pathLst>
              <a:path w="687705" h="173355">
                <a:moveTo>
                  <a:pt x="0" y="172974"/>
                </a:moveTo>
                <a:lnTo>
                  <a:pt x="6873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595372" y="1236727"/>
            <a:ext cx="516255" cy="687705"/>
          </a:xfrm>
          <a:custGeom>
            <a:avLst/>
            <a:gdLst/>
            <a:ahLst/>
            <a:cxnLst/>
            <a:rect l="l" t="t" r="r" b="b"/>
            <a:pathLst>
              <a:path w="516255" h="687705">
                <a:moveTo>
                  <a:pt x="515874" y="0"/>
                </a:moveTo>
                <a:lnTo>
                  <a:pt x="0" y="6873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3111244" y="1236727"/>
            <a:ext cx="2346325" cy="1905"/>
          </a:xfrm>
          <a:custGeom>
            <a:avLst/>
            <a:gdLst/>
            <a:ahLst/>
            <a:cxnLst/>
            <a:rect l="l" t="t" r="r" b="b"/>
            <a:pathLst>
              <a:path w="2346325" h="1905">
                <a:moveTo>
                  <a:pt x="0" y="0"/>
                </a:moveTo>
                <a:lnTo>
                  <a:pt x="234619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5448300" y="1200150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0" y="0"/>
                </a:moveTo>
                <a:lnTo>
                  <a:pt x="0" y="71627"/>
                </a:lnTo>
                <a:lnTo>
                  <a:pt x="71627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519928" y="1396746"/>
            <a:ext cx="1905" cy="11430"/>
          </a:xfrm>
          <a:custGeom>
            <a:avLst/>
            <a:gdLst/>
            <a:ahLst/>
            <a:cxnLst/>
            <a:rect l="l" t="t" r="r" b="b"/>
            <a:pathLst>
              <a:path w="1904" h="11430">
                <a:moveTo>
                  <a:pt x="0" y="0"/>
                </a:moveTo>
                <a:lnTo>
                  <a:pt x="1524" y="114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5519165" y="999744"/>
            <a:ext cx="1280160" cy="1097280"/>
          </a:xfrm>
          <a:prstGeom prst="rect">
            <a:avLst/>
          </a:prstGeom>
          <a:solidFill>
            <a:srgbClr val="00FF00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77470" algn="ctr">
              <a:lnSpc>
                <a:spcPct val="100000"/>
              </a:lnSpc>
            </a:pP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spc="-65" dirty="0">
                <a:latin typeface="Arial"/>
                <a:cs typeface="Arial"/>
              </a:rPr>
              <a:t>y</a:t>
            </a:r>
            <a:r>
              <a:rPr sz="800" b="1" dirty="0">
                <a:latin typeface="Arial"/>
                <a:cs typeface="Arial"/>
              </a:rPr>
              <a:t>pe</a:t>
            </a:r>
            <a:r>
              <a:rPr sz="800" b="1" spc="6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</a:t>
            </a:r>
            <a:endParaRPr sz="800" dirty="0">
              <a:latin typeface="Arial"/>
              <a:cs typeface="Arial"/>
            </a:endParaRPr>
          </a:p>
          <a:p>
            <a:pPr marL="79375" marR="9525" indent="-3175" algn="ctr">
              <a:lnSpc>
                <a:spcPct val="94100"/>
              </a:lnSpc>
              <a:spcBef>
                <a:spcPts val="90"/>
              </a:spcBef>
            </a:pP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15" dirty="0">
                <a:latin typeface="Arial"/>
                <a:cs typeface="Arial"/>
              </a:rPr>
              <a:t>u</a:t>
            </a:r>
            <a:r>
              <a:rPr sz="800" b="1" spc="-20" dirty="0">
                <a:latin typeface="Arial"/>
                <a:cs typeface="Arial"/>
              </a:rPr>
              <a:t>s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o</a:t>
            </a:r>
            <a:r>
              <a:rPr sz="800" b="1" spc="-10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ply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w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20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h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19</a:t>
            </a:r>
            <a:r>
              <a:rPr sz="800" b="1" dirty="0">
                <a:latin typeface="Arial"/>
                <a:cs typeface="Arial"/>
              </a:rPr>
              <a:t>2 </a:t>
            </a:r>
            <a:r>
              <a:rPr sz="800" b="1" spc="-20" dirty="0">
                <a:latin typeface="Arial"/>
                <a:cs typeface="Arial"/>
              </a:rPr>
              <a:t>t</a:t>
            </a:r>
            <a:r>
              <a:rPr sz="800" b="1" spc="-15" dirty="0">
                <a:latin typeface="Arial"/>
                <a:cs typeface="Arial"/>
              </a:rPr>
              <a:t>h</a:t>
            </a:r>
            <a:r>
              <a:rPr sz="800" b="1" spc="-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is </a:t>
            </a:r>
            <a:r>
              <a:rPr sz="800" b="1" spc="-5" dirty="0">
                <a:latin typeface="Arial"/>
                <a:cs typeface="Arial"/>
              </a:rPr>
              <a:t>a</a:t>
            </a:r>
            <a:r>
              <a:rPr sz="800" b="1" spc="-15" dirty="0">
                <a:latin typeface="Arial"/>
                <a:cs typeface="Arial"/>
              </a:rPr>
              <a:t>pp</a:t>
            </a:r>
            <a:r>
              <a:rPr sz="800" b="1" dirty="0">
                <a:latin typeface="Arial"/>
                <a:cs typeface="Arial"/>
              </a:rPr>
              <a:t>li</a:t>
            </a:r>
            <a:r>
              <a:rPr sz="800" b="1" spc="-5" dirty="0">
                <a:latin typeface="Arial"/>
                <a:cs typeface="Arial"/>
              </a:rPr>
              <a:t>ca</a:t>
            </a:r>
            <a:r>
              <a:rPr sz="800" b="1" dirty="0">
                <a:latin typeface="Arial"/>
                <a:cs typeface="Arial"/>
              </a:rPr>
              <a:t>ble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o </a:t>
            </a:r>
            <a:r>
              <a:rPr sz="800" b="1" spc="-20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ra</a:t>
            </a:r>
            <a:r>
              <a:rPr sz="800" b="1" dirty="0">
                <a:latin typeface="Arial"/>
                <a:cs typeface="Arial"/>
              </a:rPr>
              <a:t>n</a:t>
            </a:r>
            <a:r>
              <a:rPr sz="800" b="1" spc="-5" dirty="0">
                <a:latin typeface="Arial"/>
                <a:cs typeface="Arial"/>
              </a:rPr>
              <a:t>s</a:t>
            </a:r>
            <a:r>
              <a:rPr sz="800" b="1" spc="-10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ss</a:t>
            </a:r>
            <a:r>
              <a:rPr sz="800" b="1" spc="5" dirty="0">
                <a:latin typeface="Arial"/>
                <a:cs typeface="Arial"/>
              </a:rPr>
              <a:t>i</a:t>
            </a:r>
            <a:r>
              <a:rPr sz="800" b="1" spc="-1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n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li</a:t>
            </a:r>
            <a:r>
              <a:rPr sz="800" b="1" spc="-15" dirty="0">
                <a:latin typeface="Arial"/>
                <a:cs typeface="Arial"/>
              </a:rPr>
              <a:t>n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s </a:t>
            </a:r>
            <a:r>
              <a:rPr sz="800" b="1" spc="-15" dirty="0">
                <a:latin typeface="Arial"/>
                <a:cs typeface="Arial"/>
              </a:rPr>
              <a:t>bu</a:t>
            </a:r>
            <a:r>
              <a:rPr sz="800" b="1" dirty="0">
                <a:latin typeface="Arial"/>
                <a:cs typeface="Arial"/>
              </a:rPr>
              <a:t>t </a:t>
            </a:r>
            <a:r>
              <a:rPr sz="800" b="1" spc="-15" dirty="0">
                <a:latin typeface="Arial"/>
                <a:cs typeface="Arial"/>
              </a:rPr>
              <a:t>no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192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15</a:t>
            </a:r>
            <a:r>
              <a:rPr sz="800" b="1" dirty="0">
                <a:latin typeface="Arial"/>
                <a:cs typeface="Arial"/>
              </a:rPr>
              <a:t>0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a</a:t>
            </a:r>
            <a:r>
              <a:rPr sz="800" b="1" spc="-1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d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S</a:t>
            </a:r>
            <a:r>
              <a:rPr sz="800" b="1" spc="-15" dirty="0">
                <a:latin typeface="Arial"/>
                <a:cs typeface="Arial"/>
              </a:rPr>
              <a:t>ub</a:t>
            </a:r>
            <a:r>
              <a:rPr sz="800" b="1" dirty="0">
                <a:latin typeface="Arial"/>
                <a:cs typeface="Arial"/>
              </a:rPr>
              <a:t>p</a:t>
            </a:r>
            <a:r>
              <a:rPr sz="800" b="1" spc="-5" dirty="0">
                <a:latin typeface="Arial"/>
                <a:cs typeface="Arial"/>
              </a:rPr>
              <a:t>ar</a:t>
            </a:r>
            <a:r>
              <a:rPr sz="800" b="1" dirty="0">
                <a:latin typeface="Arial"/>
                <a:cs typeface="Arial"/>
              </a:rPr>
              <a:t>t</a:t>
            </a:r>
            <a:endParaRPr sz="800" dirty="0">
              <a:latin typeface="Arial"/>
              <a:cs typeface="Arial"/>
            </a:endParaRPr>
          </a:p>
          <a:p>
            <a:pPr marL="67310" indent="-15240">
              <a:lnSpc>
                <a:spcPts val="840"/>
              </a:lnSpc>
              <a:spcBef>
                <a:spcPts val="125"/>
              </a:spcBef>
            </a:pPr>
            <a:r>
              <a:rPr sz="800" b="1" spc="-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5" dirty="0">
                <a:latin typeface="Arial"/>
                <a:cs typeface="Arial"/>
              </a:rPr>
              <a:t>as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2 </a:t>
            </a:r>
            <a:r>
              <a:rPr sz="800" b="1" spc="-20" dirty="0">
                <a:latin typeface="Arial"/>
                <a:cs typeface="Arial"/>
              </a:rPr>
              <a:t>(</a:t>
            </a:r>
            <a:r>
              <a:rPr sz="800" b="1" spc="-1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n</a:t>
            </a:r>
            <a:r>
              <a:rPr sz="800" b="1" spc="-5" dirty="0">
                <a:latin typeface="Arial"/>
                <a:cs typeface="Arial"/>
              </a:rPr>
              <a:t>s</a:t>
            </a:r>
            <a:r>
              <a:rPr sz="800" b="1" spc="-15" dirty="0">
                <a:latin typeface="Arial"/>
                <a:cs typeface="Arial"/>
              </a:rPr>
              <a:t>ho</a:t>
            </a:r>
            <a:r>
              <a:rPr sz="800" b="1" spc="-5" dirty="0">
                <a:latin typeface="Arial"/>
                <a:cs typeface="Arial"/>
              </a:rPr>
              <a:t>re</a:t>
            </a:r>
            <a:r>
              <a:rPr sz="800" b="1" dirty="0">
                <a:latin typeface="Arial"/>
                <a:cs typeface="Arial"/>
              </a:rPr>
              <a:t>)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y </a:t>
            </a:r>
            <a:r>
              <a:rPr sz="800" b="1" spc="-15" dirty="0">
                <a:latin typeface="Arial"/>
                <a:cs typeface="Arial"/>
              </a:rPr>
              <a:t>u</a:t>
            </a:r>
            <a:r>
              <a:rPr sz="800" b="1" spc="-5" dirty="0">
                <a:latin typeface="Arial"/>
                <a:cs typeface="Arial"/>
              </a:rPr>
              <a:t>s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5" dirty="0">
                <a:latin typeface="Arial"/>
                <a:cs typeface="Arial"/>
              </a:rPr>
              <a:t>ter</a:t>
            </a:r>
            <a:r>
              <a:rPr sz="800" b="1" dirty="0">
                <a:latin typeface="Arial"/>
                <a:cs typeface="Arial"/>
              </a:rPr>
              <a:t>n</a:t>
            </a:r>
            <a:r>
              <a:rPr sz="800" b="1" spc="-5" dirty="0">
                <a:latin typeface="Arial"/>
                <a:cs typeface="Arial"/>
              </a:rPr>
              <a:t>at</a:t>
            </a:r>
            <a:r>
              <a:rPr sz="800" b="1" dirty="0">
                <a:latin typeface="Arial"/>
                <a:cs typeface="Arial"/>
              </a:rPr>
              <a:t>e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spc="-20" dirty="0">
                <a:latin typeface="Arial"/>
                <a:cs typeface="Arial"/>
              </a:rPr>
              <a:t>t</a:t>
            </a:r>
            <a:r>
              <a:rPr sz="800" b="1" spc="-15" dirty="0">
                <a:latin typeface="Arial"/>
                <a:cs typeface="Arial"/>
              </a:rPr>
              <a:t>h</a:t>
            </a:r>
            <a:r>
              <a:rPr sz="800" b="1" dirty="0">
                <a:latin typeface="Arial"/>
                <a:cs typeface="Arial"/>
              </a:rPr>
              <a:t>od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f</a:t>
            </a:r>
            <a:r>
              <a:rPr sz="800" b="1" spc="-1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r</a:t>
            </a:r>
            <a:endParaRPr sz="800" dirty="0">
              <a:latin typeface="Arial"/>
              <a:cs typeface="Arial"/>
            </a:endParaRPr>
          </a:p>
          <a:p>
            <a:pPr marR="6985" algn="ctr">
              <a:lnSpc>
                <a:spcPts val="890"/>
              </a:lnSpc>
            </a:pPr>
            <a:r>
              <a:rPr sz="800" b="1" spc="-10" dirty="0">
                <a:latin typeface="Arial"/>
                <a:cs typeface="Arial"/>
              </a:rPr>
              <a:t>S</a:t>
            </a:r>
            <a:r>
              <a:rPr sz="800" b="1" spc="-15" dirty="0">
                <a:latin typeface="Arial"/>
                <a:cs typeface="Arial"/>
              </a:rPr>
              <a:t>ub</a:t>
            </a:r>
            <a:r>
              <a:rPr sz="800" b="1" dirty="0">
                <a:latin typeface="Arial"/>
                <a:cs typeface="Arial"/>
              </a:rPr>
              <a:t>p</a:t>
            </a:r>
            <a:r>
              <a:rPr sz="800" b="1" spc="-20" dirty="0">
                <a:latin typeface="Arial"/>
                <a:cs typeface="Arial"/>
              </a:rPr>
              <a:t>a</a:t>
            </a:r>
            <a:r>
              <a:rPr sz="800" b="1" spc="-1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11528" y="3300220"/>
            <a:ext cx="174625" cy="1905"/>
          </a:xfrm>
          <a:custGeom>
            <a:avLst/>
            <a:gdLst/>
            <a:ahLst/>
            <a:cxnLst/>
            <a:rect l="l" t="t" r="r" b="b"/>
            <a:pathLst>
              <a:path w="174625" h="1904">
                <a:moveTo>
                  <a:pt x="0" y="0"/>
                </a:moveTo>
                <a:lnTo>
                  <a:pt x="17449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976122" y="3263643"/>
            <a:ext cx="71755" cy="70485"/>
          </a:xfrm>
          <a:custGeom>
            <a:avLst/>
            <a:gdLst/>
            <a:ahLst/>
            <a:cxnLst/>
            <a:rect l="l" t="t" r="r" b="b"/>
            <a:pathLst>
              <a:path w="71755" h="70485">
                <a:moveTo>
                  <a:pt x="0" y="0"/>
                </a:moveTo>
                <a:lnTo>
                  <a:pt x="0" y="70103"/>
                </a:lnTo>
                <a:lnTo>
                  <a:pt x="71628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3627120" y="2439922"/>
            <a:ext cx="109855" cy="1905"/>
          </a:xfrm>
          <a:custGeom>
            <a:avLst/>
            <a:gdLst/>
            <a:ahLst/>
            <a:cxnLst/>
            <a:rect l="l" t="t" r="r" b="b"/>
            <a:pathLst>
              <a:path w="109854" h="1905">
                <a:moveTo>
                  <a:pt x="0" y="0"/>
                </a:moveTo>
                <a:lnTo>
                  <a:pt x="10972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3727703" y="2403346"/>
            <a:ext cx="71120" cy="71755"/>
          </a:xfrm>
          <a:custGeom>
            <a:avLst/>
            <a:gdLst/>
            <a:ahLst/>
            <a:cxnLst/>
            <a:rect l="l" t="t" r="r" b="b"/>
            <a:pathLst>
              <a:path w="71120" h="71755">
                <a:moveTo>
                  <a:pt x="0" y="0"/>
                </a:moveTo>
                <a:lnTo>
                  <a:pt x="0" y="71627"/>
                </a:lnTo>
                <a:lnTo>
                  <a:pt x="70865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3627120" y="1752600"/>
            <a:ext cx="1905" cy="687705"/>
          </a:xfrm>
          <a:custGeom>
            <a:avLst/>
            <a:gdLst/>
            <a:ahLst/>
            <a:cxnLst/>
            <a:rect l="l" t="t" r="r" b="b"/>
            <a:pathLst>
              <a:path w="1904" h="687705">
                <a:moveTo>
                  <a:pt x="0" y="0"/>
                </a:moveTo>
                <a:lnTo>
                  <a:pt x="1524" y="6873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455670" y="2097023"/>
            <a:ext cx="1905" cy="1203325"/>
          </a:xfrm>
          <a:custGeom>
            <a:avLst/>
            <a:gdLst/>
            <a:ahLst/>
            <a:cxnLst/>
            <a:rect l="l" t="t" r="r" b="b"/>
            <a:pathLst>
              <a:path w="1904" h="1203325">
                <a:moveTo>
                  <a:pt x="0" y="1203198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455670" y="2097023"/>
            <a:ext cx="171450" cy="1905"/>
          </a:xfrm>
          <a:custGeom>
            <a:avLst/>
            <a:gdLst/>
            <a:ahLst/>
            <a:cxnLst/>
            <a:rect l="l" t="t" r="r" b="b"/>
            <a:pathLst>
              <a:path w="171450" h="1905">
                <a:moveTo>
                  <a:pt x="0" y="0"/>
                </a:moveTo>
                <a:lnTo>
                  <a:pt x="17145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2079496" y="4072129"/>
            <a:ext cx="109855" cy="1905"/>
          </a:xfrm>
          <a:custGeom>
            <a:avLst/>
            <a:gdLst/>
            <a:ahLst/>
            <a:cxnLst/>
            <a:rect l="l" t="t" r="r" b="b"/>
            <a:pathLst>
              <a:path w="109855" h="1904">
                <a:moveTo>
                  <a:pt x="109728" y="0"/>
                </a:moveTo>
                <a:lnTo>
                  <a:pt x="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2180844" y="4038600"/>
            <a:ext cx="70485" cy="71755"/>
          </a:xfrm>
          <a:custGeom>
            <a:avLst/>
            <a:gdLst/>
            <a:ahLst/>
            <a:cxnLst/>
            <a:rect l="l" t="t" r="r" b="b"/>
            <a:pathLst>
              <a:path w="70485" h="71754">
                <a:moveTo>
                  <a:pt x="0" y="0"/>
                </a:moveTo>
                <a:lnTo>
                  <a:pt x="0" y="71627"/>
                </a:lnTo>
                <a:lnTo>
                  <a:pt x="70104" y="335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2079496" y="5235702"/>
            <a:ext cx="109855" cy="1905"/>
          </a:xfrm>
          <a:custGeom>
            <a:avLst/>
            <a:gdLst/>
            <a:ahLst/>
            <a:cxnLst/>
            <a:rect l="l" t="t" r="r" b="b"/>
            <a:pathLst>
              <a:path w="109855" h="1904">
                <a:moveTo>
                  <a:pt x="109728" y="0"/>
                </a:moveTo>
                <a:lnTo>
                  <a:pt x="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2180844" y="5199126"/>
            <a:ext cx="70485" cy="70485"/>
          </a:xfrm>
          <a:custGeom>
            <a:avLst/>
            <a:gdLst/>
            <a:ahLst/>
            <a:cxnLst/>
            <a:rect l="l" t="t" r="r" b="b"/>
            <a:pathLst>
              <a:path w="70485" h="70485">
                <a:moveTo>
                  <a:pt x="0" y="0"/>
                </a:moveTo>
                <a:lnTo>
                  <a:pt x="0" y="70104"/>
                </a:lnTo>
                <a:lnTo>
                  <a:pt x="70104" y="365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810768" y="4158997"/>
            <a:ext cx="346075" cy="516255"/>
          </a:xfrm>
          <a:custGeom>
            <a:avLst/>
            <a:gdLst/>
            <a:ahLst/>
            <a:cxnLst/>
            <a:rect l="l" t="t" r="r" b="b"/>
            <a:pathLst>
              <a:path w="346075" h="516254">
                <a:moveTo>
                  <a:pt x="345947" y="515874"/>
                </a:moveTo>
                <a:lnTo>
                  <a:pt x="236981" y="515874"/>
                </a:lnTo>
                <a:lnTo>
                  <a:pt x="236981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1149094" y="4638294"/>
            <a:ext cx="70485" cy="71755"/>
          </a:xfrm>
          <a:custGeom>
            <a:avLst/>
            <a:gdLst/>
            <a:ahLst/>
            <a:cxnLst/>
            <a:rect l="l" t="t" r="r" b="b"/>
            <a:pathLst>
              <a:path w="70484" h="71754">
                <a:moveTo>
                  <a:pt x="0" y="0"/>
                </a:moveTo>
                <a:lnTo>
                  <a:pt x="0" y="71627"/>
                </a:lnTo>
                <a:lnTo>
                  <a:pt x="70103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625846" y="2180844"/>
            <a:ext cx="965835" cy="516255"/>
          </a:xfrm>
          <a:custGeom>
            <a:avLst/>
            <a:gdLst/>
            <a:ahLst/>
            <a:cxnLst/>
            <a:rect l="l" t="t" r="r" b="b"/>
            <a:pathLst>
              <a:path w="965834" h="516255">
                <a:moveTo>
                  <a:pt x="0" y="515874"/>
                </a:moveTo>
                <a:lnTo>
                  <a:pt x="965453" y="515874"/>
                </a:lnTo>
                <a:lnTo>
                  <a:pt x="965453" y="0"/>
                </a:lnTo>
                <a:lnTo>
                  <a:pt x="0" y="0"/>
                </a:lnTo>
                <a:lnTo>
                  <a:pt x="0" y="5158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690615" y="3127248"/>
            <a:ext cx="851535" cy="546100"/>
          </a:xfrm>
          <a:custGeom>
            <a:avLst/>
            <a:gdLst/>
            <a:ahLst/>
            <a:cxnLst/>
            <a:rect l="l" t="t" r="r" b="b"/>
            <a:pathLst>
              <a:path w="851534" h="546100">
                <a:moveTo>
                  <a:pt x="0" y="545591"/>
                </a:moveTo>
                <a:lnTo>
                  <a:pt x="851154" y="545591"/>
                </a:lnTo>
                <a:lnTo>
                  <a:pt x="851154" y="0"/>
                </a:lnTo>
                <a:lnTo>
                  <a:pt x="0" y="0"/>
                </a:lnTo>
                <a:lnTo>
                  <a:pt x="0" y="5455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900678" y="4038600"/>
            <a:ext cx="71120" cy="71755"/>
          </a:xfrm>
          <a:custGeom>
            <a:avLst/>
            <a:gdLst/>
            <a:ahLst/>
            <a:cxnLst/>
            <a:rect l="l" t="t" r="r" b="b"/>
            <a:pathLst>
              <a:path w="71120" h="71754">
                <a:moveTo>
                  <a:pt x="0" y="0"/>
                </a:moveTo>
                <a:lnTo>
                  <a:pt x="0" y="71627"/>
                </a:lnTo>
                <a:lnTo>
                  <a:pt x="70865" y="335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 txBox="1"/>
          <p:nvPr/>
        </p:nvSpPr>
        <p:spPr>
          <a:xfrm>
            <a:off x="3971734" y="3643121"/>
            <a:ext cx="1203325" cy="860425"/>
          </a:xfrm>
          <a:prstGeom prst="rect">
            <a:avLst/>
          </a:prstGeom>
          <a:solidFill>
            <a:srgbClr val="00FF00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0" algn="ctr">
              <a:lnSpc>
                <a:spcPts val="930"/>
              </a:lnSpc>
            </a:pP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spc="-65" dirty="0">
                <a:latin typeface="Arial"/>
                <a:cs typeface="Arial"/>
              </a:rPr>
              <a:t>y</a:t>
            </a:r>
            <a:r>
              <a:rPr sz="800" b="1" dirty="0">
                <a:latin typeface="Arial"/>
                <a:cs typeface="Arial"/>
              </a:rPr>
              <a:t>pe</a:t>
            </a:r>
            <a:r>
              <a:rPr sz="800" b="1" spc="6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</a:t>
            </a:r>
            <a:endParaRPr sz="800" dirty="0">
              <a:latin typeface="Arial"/>
              <a:cs typeface="Arial"/>
            </a:endParaRPr>
          </a:p>
          <a:p>
            <a:pPr marL="113664" marR="40005" algn="ctr">
              <a:lnSpc>
                <a:spcPct val="94000"/>
              </a:lnSpc>
              <a:spcBef>
                <a:spcPts val="25"/>
              </a:spcBef>
            </a:pP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15" dirty="0">
                <a:latin typeface="Arial"/>
                <a:cs typeface="Arial"/>
              </a:rPr>
              <a:t>u</a:t>
            </a:r>
            <a:r>
              <a:rPr sz="800" b="1" spc="-20" dirty="0">
                <a:latin typeface="Arial"/>
                <a:cs typeface="Arial"/>
              </a:rPr>
              <a:t>s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o</a:t>
            </a:r>
            <a:r>
              <a:rPr sz="800" b="1" spc="-10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ply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w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20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h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19</a:t>
            </a:r>
            <a:r>
              <a:rPr sz="800" b="1" dirty="0">
                <a:latin typeface="Arial"/>
                <a:cs typeface="Arial"/>
              </a:rPr>
              <a:t>2 </a:t>
            </a:r>
            <a:r>
              <a:rPr sz="800" b="1" spc="-20" dirty="0">
                <a:latin typeface="Arial"/>
                <a:cs typeface="Arial"/>
              </a:rPr>
              <a:t>t</a:t>
            </a:r>
            <a:r>
              <a:rPr sz="800" b="1" spc="-15" dirty="0">
                <a:latin typeface="Arial"/>
                <a:cs typeface="Arial"/>
              </a:rPr>
              <a:t>h</a:t>
            </a:r>
            <a:r>
              <a:rPr sz="800" b="1" spc="-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is </a:t>
            </a:r>
            <a:r>
              <a:rPr sz="800" b="1" spc="-5" dirty="0">
                <a:latin typeface="Arial"/>
                <a:cs typeface="Arial"/>
              </a:rPr>
              <a:t>a</a:t>
            </a:r>
            <a:r>
              <a:rPr sz="800" b="1" spc="-15" dirty="0">
                <a:latin typeface="Arial"/>
                <a:cs typeface="Arial"/>
              </a:rPr>
              <a:t>pp</a:t>
            </a:r>
            <a:r>
              <a:rPr sz="800" b="1" dirty="0">
                <a:latin typeface="Arial"/>
                <a:cs typeface="Arial"/>
              </a:rPr>
              <a:t>li</a:t>
            </a:r>
            <a:r>
              <a:rPr sz="800" b="1" spc="-5" dirty="0">
                <a:latin typeface="Arial"/>
                <a:cs typeface="Arial"/>
              </a:rPr>
              <a:t>ca</a:t>
            </a:r>
            <a:r>
              <a:rPr sz="800" b="1" dirty="0">
                <a:latin typeface="Arial"/>
                <a:cs typeface="Arial"/>
              </a:rPr>
              <a:t>ble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o </a:t>
            </a:r>
            <a:r>
              <a:rPr sz="800" b="1" spc="-20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ra</a:t>
            </a:r>
            <a:r>
              <a:rPr sz="800" b="1" dirty="0">
                <a:latin typeface="Arial"/>
                <a:cs typeface="Arial"/>
              </a:rPr>
              <a:t>n</a:t>
            </a:r>
            <a:r>
              <a:rPr sz="800" b="1" spc="-5" dirty="0">
                <a:latin typeface="Arial"/>
                <a:cs typeface="Arial"/>
              </a:rPr>
              <a:t>s</a:t>
            </a:r>
            <a:r>
              <a:rPr sz="800" b="1" spc="-10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ss</a:t>
            </a:r>
            <a:r>
              <a:rPr sz="800" b="1" spc="5" dirty="0">
                <a:latin typeface="Arial"/>
                <a:cs typeface="Arial"/>
              </a:rPr>
              <a:t>i</a:t>
            </a:r>
            <a:r>
              <a:rPr sz="800" b="1" spc="-1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n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li</a:t>
            </a:r>
            <a:r>
              <a:rPr sz="800" b="1" spc="-15" dirty="0">
                <a:latin typeface="Arial"/>
                <a:cs typeface="Arial"/>
              </a:rPr>
              <a:t>n</a:t>
            </a:r>
            <a:r>
              <a:rPr sz="800" b="1" spc="-5" dirty="0">
                <a:latin typeface="Arial"/>
                <a:cs typeface="Arial"/>
              </a:rPr>
              <a:t>es </a:t>
            </a:r>
            <a:r>
              <a:rPr sz="800" b="1" spc="-20" dirty="0">
                <a:latin typeface="Arial"/>
                <a:cs typeface="Arial"/>
              </a:rPr>
              <a:t>(</a:t>
            </a:r>
            <a:r>
              <a:rPr sz="800" b="1" spc="-10" dirty="0">
                <a:latin typeface="Arial"/>
                <a:cs typeface="Arial"/>
              </a:rPr>
              <a:t>i</a:t>
            </a:r>
            <a:r>
              <a:rPr sz="800" b="1" dirty="0">
                <a:latin typeface="Arial"/>
                <a:cs typeface="Arial"/>
              </a:rPr>
              <a:t>n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spc="-10" dirty="0">
                <a:latin typeface="Arial"/>
                <a:cs typeface="Arial"/>
              </a:rPr>
              <a:t>l</a:t>
            </a:r>
            <a:r>
              <a:rPr sz="800" b="1" dirty="0">
                <a:latin typeface="Arial"/>
                <a:cs typeface="Arial"/>
              </a:rPr>
              <a:t>u</a:t>
            </a:r>
            <a:r>
              <a:rPr sz="800" b="1" spc="-15" dirty="0">
                <a:latin typeface="Arial"/>
                <a:cs typeface="Arial"/>
              </a:rPr>
              <a:t>d</a:t>
            </a:r>
            <a:r>
              <a:rPr sz="800" b="1" spc="-10" dirty="0">
                <a:latin typeface="Arial"/>
                <a:cs typeface="Arial"/>
              </a:rPr>
              <a:t>i</a:t>
            </a:r>
            <a:r>
              <a:rPr sz="800" b="1" dirty="0">
                <a:latin typeface="Arial"/>
                <a:cs typeface="Arial"/>
              </a:rPr>
              <a:t>ng</a:t>
            </a:r>
            <a:r>
              <a:rPr sz="800" b="1" spc="-4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S</a:t>
            </a:r>
            <a:r>
              <a:rPr sz="800" b="1" spc="-15" dirty="0">
                <a:latin typeface="Arial"/>
                <a:cs typeface="Arial"/>
              </a:rPr>
              <a:t>ub</a:t>
            </a:r>
            <a:r>
              <a:rPr sz="800" b="1" dirty="0">
                <a:latin typeface="Arial"/>
                <a:cs typeface="Arial"/>
              </a:rPr>
              <a:t>p</a:t>
            </a:r>
            <a:r>
              <a:rPr sz="800" b="1" spc="-20" dirty="0">
                <a:latin typeface="Arial"/>
                <a:cs typeface="Arial"/>
              </a:rPr>
              <a:t>a</a:t>
            </a:r>
            <a:r>
              <a:rPr sz="800" b="1" spc="-1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N) </a:t>
            </a:r>
            <a:r>
              <a:rPr sz="800" b="1" spc="-15" dirty="0">
                <a:latin typeface="Arial"/>
                <a:cs typeface="Arial"/>
              </a:rPr>
              <a:t>bu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-15" dirty="0">
                <a:latin typeface="Arial"/>
                <a:cs typeface="Arial"/>
              </a:rPr>
              <a:t>no</a:t>
            </a:r>
            <a:r>
              <a:rPr sz="800" b="1" dirty="0">
                <a:latin typeface="Arial"/>
                <a:cs typeface="Arial"/>
              </a:rPr>
              <a:t>t </a:t>
            </a:r>
            <a:r>
              <a:rPr sz="800" b="1" spc="-5" dirty="0">
                <a:latin typeface="Arial"/>
                <a:cs typeface="Arial"/>
              </a:rPr>
              <a:t>19</a:t>
            </a:r>
            <a:r>
              <a:rPr sz="800" b="1" spc="-1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15</a:t>
            </a:r>
            <a:r>
              <a:rPr sz="800" b="1" dirty="0">
                <a:latin typeface="Arial"/>
                <a:cs typeface="Arial"/>
              </a:rPr>
              <a:t>0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nd</a:t>
            </a:r>
            <a:endParaRPr sz="800" dirty="0">
              <a:latin typeface="Arial"/>
              <a:cs typeface="Arial"/>
            </a:endParaRPr>
          </a:p>
          <a:p>
            <a:pPr marL="635" algn="ctr">
              <a:lnSpc>
                <a:spcPts val="900"/>
              </a:lnSpc>
            </a:pPr>
            <a:r>
              <a:rPr sz="800" b="1" spc="-10" dirty="0">
                <a:latin typeface="Arial"/>
                <a:cs typeface="Arial"/>
              </a:rPr>
              <a:t>S</a:t>
            </a:r>
            <a:r>
              <a:rPr sz="800" b="1" spc="-15" dirty="0">
                <a:latin typeface="Arial"/>
                <a:cs typeface="Arial"/>
              </a:rPr>
              <a:t>ub</a:t>
            </a:r>
            <a:r>
              <a:rPr sz="800" b="1" dirty="0">
                <a:latin typeface="Arial"/>
                <a:cs typeface="Arial"/>
              </a:rPr>
              <a:t>p</a:t>
            </a:r>
            <a:r>
              <a:rPr sz="800" b="1" spc="-20" dirty="0">
                <a:latin typeface="Arial"/>
                <a:cs typeface="Arial"/>
              </a:rPr>
              <a:t>a</a:t>
            </a:r>
            <a:r>
              <a:rPr sz="800" b="1" spc="-1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971734" y="4848034"/>
            <a:ext cx="1203325" cy="772160"/>
          </a:xfrm>
          <a:prstGeom prst="rect">
            <a:avLst/>
          </a:prstGeom>
          <a:solidFill>
            <a:srgbClr val="00FF00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915" marR="93980" indent="354965">
              <a:lnSpc>
                <a:spcPct val="117500"/>
              </a:lnSpc>
            </a:pP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spc="-65" dirty="0">
                <a:latin typeface="Arial"/>
                <a:cs typeface="Arial"/>
              </a:rPr>
              <a:t>y</a:t>
            </a:r>
            <a:r>
              <a:rPr sz="800" b="1" dirty="0">
                <a:latin typeface="Arial"/>
                <a:cs typeface="Arial"/>
              </a:rPr>
              <a:t>pe</a:t>
            </a:r>
            <a:r>
              <a:rPr sz="800" b="1" spc="5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B </a:t>
            </a:r>
            <a:r>
              <a:rPr sz="800" b="1" spc="-20" dirty="0">
                <a:latin typeface="Arial"/>
                <a:cs typeface="Arial"/>
              </a:rPr>
              <a:t>C</a:t>
            </a:r>
            <a:r>
              <a:rPr sz="800" b="1" spc="-15" dirty="0">
                <a:latin typeface="Arial"/>
                <a:cs typeface="Arial"/>
              </a:rPr>
              <a:t>o</a:t>
            </a:r>
            <a:r>
              <a:rPr sz="800" b="1" spc="-10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ply</a:t>
            </a:r>
            <a:r>
              <a:rPr sz="800" b="1" spc="-50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w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20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h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192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61</a:t>
            </a:r>
            <a:r>
              <a:rPr sz="800" b="1" spc="-15" dirty="0">
                <a:latin typeface="Arial"/>
                <a:cs typeface="Arial"/>
              </a:rPr>
              <a:t>4</a:t>
            </a:r>
            <a:r>
              <a:rPr sz="800" b="1" dirty="0">
                <a:latin typeface="Arial"/>
                <a:cs typeface="Arial"/>
              </a:rPr>
              <a:t>,</a:t>
            </a:r>
            <a:endParaRPr sz="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800" b="1" spc="-5" dirty="0">
                <a:latin typeface="Arial"/>
                <a:cs typeface="Arial"/>
              </a:rPr>
              <a:t>192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61</a:t>
            </a:r>
            <a:r>
              <a:rPr sz="800" b="1" spc="-15" dirty="0">
                <a:latin typeface="Arial"/>
                <a:cs typeface="Arial"/>
              </a:rPr>
              <a:t>6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19</a:t>
            </a:r>
            <a:r>
              <a:rPr sz="800" b="1" spc="-1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619,</a:t>
            </a:r>
            <a:endParaRPr sz="800" dirty="0">
              <a:latin typeface="Arial"/>
              <a:cs typeface="Arial"/>
            </a:endParaRPr>
          </a:p>
          <a:p>
            <a:pPr marL="53340" marR="40640" algn="ctr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192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70</a:t>
            </a:r>
            <a:r>
              <a:rPr sz="800" b="1" spc="-15" dirty="0">
                <a:latin typeface="Arial"/>
                <a:cs typeface="Arial"/>
              </a:rPr>
              <a:t>7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a</a:t>
            </a:r>
            <a:r>
              <a:rPr sz="800" b="1" spc="-1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d 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-15" dirty="0">
                <a:latin typeface="Arial"/>
                <a:cs typeface="Arial"/>
              </a:rPr>
              <a:t>ub</a:t>
            </a:r>
            <a:r>
              <a:rPr sz="800" b="1" dirty="0">
                <a:latin typeface="Arial"/>
                <a:cs typeface="Arial"/>
              </a:rPr>
              <a:t>p</a:t>
            </a:r>
            <a:r>
              <a:rPr sz="800" b="1" spc="-2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 </a:t>
            </a:r>
            <a:r>
              <a:rPr sz="800" b="1" spc="-5" dirty="0">
                <a:latin typeface="Arial"/>
                <a:cs typeface="Arial"/>
              </a:rPr>
              <a:t>f</a:t>
            </a:r>
            <a:r>
              <a:rPr sz="800" b="1" dirty="0">
                <a:latin typeface="Arial"/>
                <a:cs typeface="Arial"/>
              </a:rPr>
              <a:t>or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eta</a:t>
            </a:r>
            <a:r>
              <a:rPr sz="800" b="1" dirty="0">
                <a:latin typeface="Arial"/>
                <a:cs typeface="Arial"/>
              </a:rPr>
              <a:t>llic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pip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li</a:t>
            </a:r>
            <a:r>
              <a:rPr sz="800" b="1" spc="-15" dirty="0">
                <a:latin typeface="Arial"/>
                <a:cs typeface="Arial"/>
              </a:rPr>
              <a:t>n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900678" y="5199124"/>
            <a:ext cx="71120" cy="70485"/>
          </a:xfrm>
          <a:custGeom>
            <a:avLst/>
            <a:gdLst/>
            <a:ahLst/>
            <a:cxnLst/>
            <a:rect l="l" t="t" r="r" b="b"/>
            <a:pathLst>
              <a:path w="71120" h="70485">
                <a:moveTo>
                  <a:pt x="0" y="0"/>
                </a:moveTo>
                <a:lnTo>
                  <a:pt x="0" y="70103"/>
                </a:lnTo>
                <a:lnTo>
                  <a:pt x="70865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6591300" y="2655570"/>
            <a:ext cx="241935" cy="1905"/>
          </a:xfrm>
          <a:custGeom>
            <a:avLst/>
            <a:gdLst/>
            <a:ahLst/>
            <a:cxnLst/>
            <a:rect l="l" t="t" r="r" b="b"/>
            <a:pathLst>
              <a:path w="241934" h="1905">
                <a:moveTo>
                  <a:pt x="0" y="0"/>
                </a:moveTo>
                <a:lnTo>
                  <a:pt x="241554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6822947" y="2618992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0" y="0"/>
                </a:moveTo>
                <a:lnTo>
                  <a:pt x="0" y="71627"/>
                </a:lnTo>
                <a:lnTo>
                  <a:pt x="71627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6110478" y="2697478"/>
            <a:ext cx="5080" cy="368300"/>
          </a:xfrm>
          <a:custGeom>
            <a:avLst/>
            <a:gdLst/>
            <a:ahLst/>
            <a:cxnLst/>
            <a:rect l="l" t="t" r="r" b="b"/>
            <a:pathLst>
              <a:path w="5079" h="368300">
                <a:moveTo>
                  <a:pt x="0" y="0"/>
                </a:moveTo>
                <a:lnTo>
                  <a:pt x="4572" y="3680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6078472" y="3057144"/>
            <a:ext cx="71755" cy="70485"/>
          </a:xfrm>
          <a:custGeom>
            <a:avLst/>
            <a:gdLst/>
            <a:ahLst/>
            <a:cxnLst/>
            <a:rect l="l" t="t" r="r" b="b"/>
            <a:pathLst>
              <a:path w="71754" h="70485">
                <a:moveTo>
                  <a:pt x="71627" y="0"/>
                </a:moveTo>
                <a:lnTo>
                  <a:pt x="0" y="0"/>
                </a:lnTo>
                <a:lnTo>
                  <a:pt x="36575" y="70104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6550152" y="3171444"/>
            <a:ext cx="283210" cy="2540"/>
          </a:xfrm>
          <a:custGeom>
            <a:avLst/>
            <a:gdLst/>
            <a:ahLst/>
            <a:cxnLst/>
            <a:rect l="l" t="t" r="r" b="b"/>
            <a:pathLst>
              <a:path w="283209" h="2539">
                <a:moveTo>
                  <a:pt x="0" y="0"/>
                </a:moveTo>
                <a:lnTo>
                  <a:pt x="282702" y="22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6822947" y="3135627"/>
            <a:ext cx="71755" cy="71120"/>
          </a:xfrm>
          <a:custGeom>
            <a:avLst/>
            <a:gdLst/>
            <a:ahLst/>
            <a:cxnLst/>
            <a:rect l="l" t="t" r="r" b="b"/>
            <a:pathLst>
              <a:path w="71754" h="71119">
                <a:moveTo>
                  <a:pt x="0" y="0"/>
                </a:moveTo>
                <a:lnTo>
                  <a:pt x="0" y="70865"/>
                </a:lnTo>
                <a:lnTo>
                  <a:pt x="71627" y="358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6110478" y="3673600"/>
            <a:ext cx="5080" cy="704850"/>
          </a:xfrm>
          <a:custGeom>
            <a:avLst/>
            <a:gdLst/>
            <a:ahLst/>
            <a:cxnLst/>
            <a:rect l="l" t="t" r="r" b="b"/>
            <a:pathLst>
              <a:path w="5079" h="704850">
                <a:moveTo>
                  <a:pt x="4572" y="0"/>
                </a:moveTo>
                <a:lnTo>
                  <a:pt x="0" y="7048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6073900" y="4368544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71627" y="0"/>
                </a:moveTo>
                <a:lnTo>
                  <a:pt x="0" y="0"/>
                </a:lnTo>
                <a:lnTo>
                  <a:pt x="36575" y="71628"/>
                </a:lnTo>
                <a:lnTo>
                  <a:pt x="71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6822947" y="4638292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0"/>
                </a:moveTo>
                <a:lnTo>
                  <a:pt x="0" y="71627"/>
                </a:lnTo>
                <a:lnTo>
                  <a:pt x="71627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 txBox="1"/>
          <p:nvPr/>
        </p:nvSpPr>
        <p:spPr>
          <a:xfrm>
            <a:off x="5719309" y="2209275"/>
            <a:ext cx="81089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755">
              <a:lnSpc>
                <a:spcPts val="930"/>
              </a:lnSpc>
            </a:pPr>
            <a:r>
              <a:rPr sz="800" b="1" spc="-5" dirty="0">
                <a:latin typeface="Arial"/>
                <a:cs typeface="Arial"/>
              </a:rPr>
              <a:t>192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15" dirty="0">
                <a:latin typeface="Arial"/>
                <a:cs typeface="Arial"/>
              </a:rPr>
              <a:t>8</a:t>
            </a:r>
            <a:r>
              <a:rPr sz="800" b="1" spc="-20" dirty="0">
                <a:latin typeface="Arial"/>
                <a:cs typeface="Arial"/>
              </a:rPr>
              <a:t>(</a:t>
            </a:r>
            <a:r>
              <a:rPr sz="800" b="1" spc="-15" dirty="0">
                <a:latin typeface="Arial"/>
                <a:cs typeface="Arial"/>
              </a:rPr>
              <a:t>b</a:t>
            </a:r>
            <a:r>
              <a:rPr sz="800" b="1" spc="-20" dirty="0">
                <a:latin typeface="Arial"/>
                <a:cs typeface="Arial"/>
              </a:rPr>
              <a:t>)(</a:t>
            </a:r>
            <a:r>
              <a:rPr sz="800" b="1" spc="-15" dirty="0">
                <a:latin typeface="Arial"/>
                <a:cs typeface="Arial"/>
              </a:rPr>
              <a:t>1</a:t>
            </a:r>
            <a:r>
              <a:rPr sz="800" b="1" spc="-20" dirty="0">
                <a:latin typeface="Arial"/>
                <a:cs typeface="Arial"/>
              </a:rPr>
              <a:t>)(</a:t>
            </a:r>
            <a:r>
              <a:rPr sz="800" b="1" spc="-10" dirty="0">
                <a:latin typeface="Arial"/>
                <a:cs typeface="Arial"/>
              </a:rPr>
              <a:t>b</a:t>
            </a:r>
            <a:r>
              <a:rPr sz="800" b="1" dirty="0">
                <a:latin typeface="Arial"/>
                <a:cs typeface="Arial"/>
              </a:rPr>
              <a:t>)</a:t>
            </a:r>
            <a:endParaRPr sz="800" dirty="0">
              <a:latin typeface="Arial"/>
              <a:cs typeface="Arial"/>
            </a:endParaRPr>
          </a:p>
          <a:p>
            <a:pPr marL="33655">
              <a:lnSpc>
                <a:spcPts val="930"/>
              </a:lnSpc>
            </a:pPr>
            <a:r>
              <a:rPr sz="800" b="1" u="sng" spc="-30" dirty="0">
                <a:latin typeface="Arial"/>
                <a:cs typeface="Arial"/>
              </a:rPr>
              <a:t>+</a:t>
            </a:r>
            <a:r>
              <a:rPr sz="800" b="1" spc="-5" dirty="0">
                <a:latin typeface="Arial"/>
                <a:cs typeface="Arial"/>
              </a:rPr>
              <a:t>15</a:t>
            </a:r>
            <a:r>
              <a:rPr sz="800" b="1" dirty="0">
                <a:latin typeface="Arial"/>
                <a:cs typeface="Arial"/>
              </a:rPr>
              <a:t>0</a:t>
            </a:r>
            <a:r>
              <a:rPr sz="800" b="1" spc="1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ft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x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1 </a:t>
            </a:r>
            <a:r>
              <a:rPr sz="800" b="1" spc="-10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ile</a:t>
            </a:r>
            <a:endParaRPr sz="800" dirty="0">
              <a:latin typeface="Arial"/>
              <a:cs typeface="Arial"/>
            </a:endParaRPr>
          </a:p>
          <a:p>
            <a:pPr marL="167640" marR="5080" indent="-155575">
              <a:lnSpc>
                <a:spcPts val="900"/>
              </a:lnSpc>
              <a:spcBef>
                <a:spcPts val="114"/>
              </a:spcBef>
            </a:pPr>
            <a:r>
              <a:rPr sz="800" b="1" spc="10" dirty="0">
                <a:latin typeface="Arial"/>
                <a:cs typeface="Arial"/>
              </a:rPr>
              <a:t>w</a:t>
            </a:r>
            <a:r>
              <a:rPr sz="800" b="1" spc="-10" dirty="0">
                <a:latin typeface="Arial"/>
                <a:cs typeface="Arial"/>
              </a:rPr>
              <a:t>i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h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&gt;1</a:t>
            </a:r>
            <a:r>
              <a:rPr sz="800" b="1" dirty="0">
                <a:latin typeface="Arial"/>
                <a:cs typeface="Arial"/>
              </a:rPr>
              <a:t>0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but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&lt;4</a:t>
            </a:r>
            <a:r>
              <a:rPr sz="800" b="1" dirty="0">
                <a:latin typeface="Arial"/>
                <a:cs typeface="Arial"/>
              </a:rPr>
              <a:t>6 </a:t>
            </a:r>
            <a:r>
              <a:rPr sz="800" b="1" spc="-15" dirty="0">
                <a:latin typeface="Arial"/>
                <a:cs typeface="Arial"/>
              </a:rPr>
              <a:t>d</a:t>
            </a:r>
            <a:r>
              <a:rPr sz="800" b="1" spc="10" dirty="0">
                <a:latin typeface="Arial"/>
                <a:cs typeface="Arial"/>
              </a:rPr>
              <a:t>w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lli</a:t>
            </a:r>
            <a:r>
              <a:rPr sz="800" b="1" spc="-15" dirty="0">
                <a:latin typeface="Arial"/>
                <a:cs typeface="Arial"/>
              </a:rPr>
              <a:t>ng</a:t>
            </a:r>
            <a:r>
              <a:rPr sz="800" b="1" dirty="0">
                <a:latin typeface="Arial"/>
                <a:cs typeface="Arial"/>
              </a:rPr>
              <a:t>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777919" y="3131229"/>
            <a:ext cx="64516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192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15" dirty="0">
                <a:latin typeface="Arial"/>
                <a:cs typeface="Arial"/>
              </a:rPr>
              <a:t>8</a:t>
            </a:r>
            <a:r>
              <a:rPr sz="800" b="1" spc="-20" dirty="0">
                <a:latin typeface="Arial"/>
                <a:cs typeface="Arial"/>
              </a:rPr>
              <a:t>(</a:t>
            </a:r>
            <a:r>
              <a:rPr sz="800" b="1" spc="-15" dirty="0">
                <a:latin typeface="Arial"/>
                <a:cs typeface="Arial"/>
              </a:rPr>
              <a:t>b</a:t>
            </a:r>
            <a:r>
              <a:rPr sz="800" b="1" spc="-20" dirty="0">
                <a:latin typeface="Arial"/>
                <a:cs typeface="Arial"/>
              </a:rPr>
              <a:t>)(</a:t>
            </a:r>
            <a:r>
              <a:rPr sz="800" b="1" spc="-15" dirty="0">
                <a:latin typeface="Arial"/>
                <a:cs typeface="Arial"/>
              </a:rPr>
              <a:t>1</a:t>
            </a:r>
            <a:r>
              <a:rPr sz="800" b="1" spc="-20" dirty="0">
                <a:latin typeface="Arial"/>
                <a:cs typeface="Arial"/>
              </a:rPr>
              <a:t>)</a:t>
            </a:r>
            <a:r>
              <a:rPr sz="800" b="1" spc="-5" dirty="0">
                <a:latin typeface="Arial"/>
                <a:cs typeface="Arial"/>
              </a:rPr>
              <a:t>(</a:t>
            </a:r>
            <a:r>
              <a:rPr sz="800" b="1" spc="-20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)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716271" y="3290510"/>
            <a:ext cx="83693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u="sng" spc="-30" dirty="0">
                <a:latin typeface="Arial"/>
                <a:cs typeface="Arial"/>
              </a:rPr>
              <a:t>+</a:t>
            </a:r>
            <a:r>
              <a:rPr sz="800" b="1" spc="-5" dirty="0">
                <a:latin typeface="Arial"/>
                <a:cs typeface="Arial"/>
              </a:rPr>
              <a:t>15</a:t>
            </a:r>
            <a:r>
              <a:rPr sz="800" b="1" dirty="0">
                <a:latin typeface="Arial"/>
                <a:cs typeface="Arial"/>
              </a:rPr>
              <a:t>0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ft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x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100</a:t>
            </a:r>
            <a:r>
              <a:rPr sz="800" b="1" dirty="0">
                <a:latin typeface="Arial"/>
                <a:cs typeface="Arial"/>
              </a:rPr>
              <a:t>0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ft</a:t>
            </a:r>
            <a:r>
              <a:rPr sz="800" b="1" dirty="0"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773420" y="3397252"/>
            <a:ext cx="71501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" marR="5080" indent="-108585">
              <a:lnSpc>
                <a:spcPts val="900"/>
              </a:lnSpc>
            </a:pPr>
            <a:r>
              <a:rPr sz="800" b="1" spc="10" dirty="0">
                <a:latin typeface="Arial"/>
                <a:cs typeface="Arial"/>
              </a:rPr>
              <a:t>w</a:t>
            </a:r>
            <a:r>
              <a:rPr sz="800" b="1" spc="-10" dirty="0">
                <a:latin typeface="Arial"/>
                <a:cs typeface="Arial"/>
              </a:rPr>
              <a:t>i</a:t>
            </a:r>
            <a:r>
              <a:rPr sz="800" b="1" spc="-20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h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5 </a:t>
            </a:r>
            <a:r>
              <a:rPr sz="800" b="1" spc="-1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r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m</a:t>
            </a:r>
            <a:r>
              <a:rPr sz="800" b="1" spc="-15" dirty="0">
                <a:latin typeface="Arial"/>
                <a:cs typeface="Arial"/>
              </a:rPr>
              <a:t>o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e </a:t>
            </a:r>
            <a:r>
              <a:rPr sz="800" b="1" spc="-15" dirty="0">
                <a:latin typeface="Arial"/>
                <a:cs typeface="Arial"/>
              </a:rPr>
              <a:t>d</a:t>
            </a:r>
            <a:r>
              <a:rPr sz="800" b="1" spc="10" dirty="0">
                <a:latin typeface="Arial"/>
                <a:cs typeface="Arial"/>
              </a:rPr>
              <a:t>w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lli</a:t>
            </a:r>
            <a:r>
              <a:rPr sz="800" b="1" spc="-15" dirty="0">
                <a:latin typeface="Arial"/>
                <a:cs typeface="Arial"/>
              </a:rPr>
              <a:t>ng</a:t>
            </a:r>
            <a:r>
              <a:rPr sz="800" b="1" dirty="0">
                <a:latin typeface="Arial"/>
                <a:cs typeface="Arial"/>
              </a:rPr>
              <a:t>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808545" y="2828714"/>
            <a:ext cx="17526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5" dirty="0">
                <a:latin typeface="Arial"/>
                <a:cs typeface="Arial"/>
              </a:rPr>
              <a:t>OR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808545" y="4009797"/>
            <a:ext cx="17526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5" dirty="0">
                <a:latin typeface="Arial"/>
                <a:cs typeface="Arial"/>
              </a:rPr>
              <a:t>OR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645218" y="2493392"/>
            <a:ext cx="2057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Y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601720" y="3009241"/>
            <a:ext cx="2057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10" dirty="0">
                <a:latin typeface="Arial"/>
                <a:cs typeface="Arial"/>
              </a:rPr>
              <a:t>Y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8442197" y="2612896"/>
            <a:ext cx="687705" cy="687705"/>
          </a:xfrm>
          <a:custGeom>
            <a:avLst/>
            <a:gdLst/>
            <a:ahLst/>
            <a:cxnLst/>
            <a:rect l="l" t="t" r="r" b="b"/>
            <a:pathLst>
              <a:path w="687704" h="687704">
                <a:moveTo>
                  <a:pt x="344424" y="0"/>
                </a:moveTo>
                <a:lnTo>
                  <a:pt x="0" y="342900"/>
                </a:lnTo>
                <a:lnTo>
                  <a:pt x="344424" y="687324"/>
                </a:lnTo>
                <a:lnTo>
                  <a:pt x="687324" y="342900"/>
                </a:lnTo>
                <a:lnTo>
                  <a:pt x="34442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8442197" y="2612898"/>
            <a:ext cx="687705" cy="687705"/>
          </a:xfrm>
          <a:custGeom>
            <a:avLst/>
            <a:gdLst/>
            <a:ahLst/>
            <a:cxnLst/>
            <a:rect l="l" t="t" r="r" b="b"/>
            <a:pathLst>
              <a:path w="687704" h="687704">
                <a:moveTo>
                  <a:pt x="0" y="342900"/>
                </a:moveTo>
                <a:lnTo>
                  <a:pt x="344424" y="0"/>
                </a:lnTo>
                <a:lnTo>
                  <a:pt x="687324" y="342900"/>
                </a:lnTo>
                <a:lnTo>
                  <a:pt x="344424" y="687324"/>
                </a:lnTo>
                <a:lnTo>
                  <a:pt x="0" y="3429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 txBox="1"/>
          <p:nvPr/>
        </p:nvSpPr>
        <p:spPr>
          <a:xfrm>
            <a:off x="8522714" y="2819859"/>
            <a:ext cx="492759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</a:pPr>
            <a:r>
              <a:rPr sz="600" b="1" dirty="0">
                <a:latin typeface="Arial"/>
                <a:cs typeface="Arial"/>
              </a:rPr>
              <a:t>192.8(</a:t>
            </a:r>
            <a:r>
              <a:rPr sz="600" b="1" spc="5" dirty="0">
                <a:latin typeface="Arial"/>
                <a:cs typeface="Arial"/>
              </a:rPr>
              <a:t>b</a:t>
            </a:r>
            <a:r>
              <a:rPr sz="600" b="1" dirty="0">
                <a:latin typeface="Arial"/>
                <a:cs typeface="Arial"/>
              </a:rPr>
              <a:t>)(2)</a:t>
            </a:r>
            <a:endParaRPr sz="600" dirty="0">
              <a:latin typeface="Arial"/>
              <a:cs typeface="Arial"/>
            </a:endParaRPr>
          </a:p>
          <a:p>
            <a:pPr marL="103505" marR="5080" indent="-91440">
              <a:lnSpc>
                <a:spcPct val="100000"/>
              </a:lnSpc>
            </a:pPr>
            <a:r>
              <a:rPr sz="600" b="1" spc="-5" dirty="0">
                <a:latin typeface="Arial"/>
                <a:cs typeface="Arial"/>
              </a:rPr>
              <a:t>S</a:t>
            </a:r>
            <a:r>
              <a:rPr sz="600" b="1" dirty="0">
                <a:latin typeface="Arial"/>
                <a:cs typeface="Arial"/>
              </a:rPr>
              <a:t>afe</a:t>
            </a:r>
            <a:r>
              <a:rPr sz="600" b="1" spc="15" dirty="0">
                <a:latin typeface="Arial"/>
                <a:cs typeface="Arial"/>
              </a:rPr>
              <a:t>t</a:t>
            </a:r>
            <a:r>
              <a:rPr sz="600" b="1" dirty="0">
                <a:latin typeface="Arial"/>
                <a:cs typeface="Arial"/>
              </a:rPr>
              <a:t>y</a:t>
            </a:r>
            <a:r>
              <a:rPr sz="600" b="1" spc="-25" dirty="0">
                <a:latin typeface="Arial"/>
                <a:cs typeface="Arial"/>
              </a:rPr>
              <a:t> </a:t>
            </a:r>
            <a:r>
              <a:rPr sz="600" b="1" spc="5" dirty="0">
                <a:latin typeface="Arial"/>
                <a:cs typeface="Arial"/>
              </a:rPr>
              <a:t>b</a:t>
            </a:r>
            <a:r>
              <a:rPr sz="600" b="1" spc="-10" dirty="0">
                <a:latin typeface="Arial"/>
                <a:cs typeface="Arial"/>
              </a:rPr>
              <a:t>u</a:t>
            </a:r>
            <a:r>
              <a:rPr sz="600" b="1" dirty="0">
                <a:latin typeface="Arial"/>
                <a:cs typeface="Arial"/>
              </a:rPr>
              <a:t>ffer </a:t>
            </a:r>
            <a:r>
              <a:rPr sz="600" b="1" spc="-1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e</a:t>
            </a:r>
            <a:r>
              <a:rPr sz="600" b="1" spc="5" dirty="0">
                <a:latin typeface="Arial"/>
                <a:cs typeface="Arial"/>
              </a:rPr>
              <a:t>q</a:t>
            </a:r>
            <a:r>
              <a:rPr sz="600" b="1" spc="-10" dirty="0">
                <a:latin typeface="Arial"/>
                <a:cs typeface="Arial"/>
              </a:rPr>
              <a:t>u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-10" dirty="0">
                <a:latin typeface="Arial"/>
                <a:cs typeface="Arial"/>
              </a:rPr>
              <a:t>r</a:t>
            </a:r>
            <a:r>
              <a:rPr sz="600" b="1" dirty="0">
                <a:latin typeface="Arial"/>
                <a:cs typeface="Arial"/>
              </a:rPr>
              <a:t>ed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8229600" y="2957320"/>
            <a:ext cx="151130" cy="14604"/>
          </a:xfrm>
          <a:custGeom>
            <a:avLst/>
            <a:gdLst/>
            <a:ahLst/>
            <a:cxnLst/>
            <a:rect l="l" t="t" r="r" b="b"/>
            <a:pathLst>
              <a:path w="151129" h="14605">
                <a:moveTo>
                  <a:pt x="0" y="14477"/>
                </a:moveTo>
                <a:lnTo>
                  <a:pt x="15087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8370568" y="2919220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0" y="0"/>
                </a:moveTo>
                <a:lnTo>
                  <a:pt x="0" y="71627"/>
                </a:lnTo>
                <a:lnTo>
                  <a:pt x="71627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3971544" y="243992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4013453" y="243992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4054600" y="243992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4095750" y="243992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4136897" y="2439925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4178044" y="2439925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4219194" y="2439925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4261103" y="2439925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4302250" y="243992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4343398" y="243992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4384546" y="2439926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4425694" y="2439927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4466842" y="2439927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4508752" y="2439927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4549899" y="2439929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4591048" y="2439929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4632196" y="2439929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4673343" y="243993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4714492" y="243993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4756402" y="243993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4797549" y="243993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4838698" y="2439931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4879846" y="2439931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4920992" y="2439931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4962141" y="243993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4013451" y="175718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4054599" y="175718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4095747" y="175718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4136895" y="175718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4178043" y="175718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4219191" y="175718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4261101" y="175718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4302248" y="175718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4343397" y="175718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4384545" y="175718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4425692" y="175718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4466841" y="175718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4508751" y="175718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5" name="object 135"/>
          <p:cNvSpPr/>
          <p:nvPr/>
        </p:nvSpPr>
        <p:spPr>
          <a:xfrm>
            <a:off x="4549900" y="175717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6" name="object 136"/>
          <p:cNvSpPr/>
          <p:nvPr/>
        </p:nvSpPr>
        <p:spPr>
          <a:xfrm>
            <a:off x="4591050" y="175717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137"/>
          <p:cNvSpPr/>
          <p:nvPr/>
        </p:nvSpPr>
        <p:spPr>
          <a:xfrm>
            <a:off x="4632197" y="175717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" name="object 138"/>
          <p:cNvSpPr/>
          <p:nvPr/>
        </p:nvSpPr>
        <p:spPr>
          <a:xfrm>
            <a:off x="4673344" y="175717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object 139"/>
          <p:cNvSpPr/>
          <p:nvPr/>
        </p:nvSpPr>
        <p:spPr>
          <a:xfrm>
            <a:off x="4714494" y="175717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40"/>
          <p:cNvSpPr/>
          <p:nvPr/>
        </p:nvSpPr>
        <p:spPr>
          <a:xfrm>
            <a:off x="4756403" y="175717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1" name="object 141"/>
          <p:cNvSpPr/>
          <p:nvPr/>
        </p:nvSpPr>
        <p:spPr>
          <a:xfrm>
            <a:off x="4797550" y="175717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142"/>
          <p:cNvSpPr/>
          <p:nvPr/>
        </p:nvSpPr>
        <p:spPr>
          <a:xfrm>
            <a:off x="4838700" y="175717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4879847" y="175717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4" name="object 144"/>
          <p:cNvSpPr/>
          <p:nvPr/>
        </p:nvSpPr>
        <p:spPr>
          <a:xfrm>
            <a:off x="4920993" y="175717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6" name="object 146"/>
          <p:cNvSpPr/>
          <p:nvPr/>
        </p:nvSpPr>
        <p:spPr>
          <a:xfrm>
            <a:off x="4962144" y="175717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7" name="object 147"/>
          <p:cNvSpPr/>
          <p:nvPr/>
        </p:nvSpPr>
        <p:spPr>
          <a:xfrm>
            <a:off x="5004053" y="175717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8" name="object 148"/>
          <p:cNvSpPr/>
          <p:nvPr/>
        </p:nvSpPr>
        <p:spPr>
          <a:xfrm>
            <a:off x="5045200" y="175717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149"/>
          <p:cNvSpPr/>
          <p:nvPr/>
        </p:nvSpPr>
        <p:spPr>
          <a:xfrm>
            <a:off x="5086350" y="175717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1" name="object 151"/>
          <p:cNvSpPr/>
          <p:nvPr/>
        </p:nvSpPr>
        <p:spPr>
          <a:xfrm>
            <a:off x="5127497" y="175717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2" name="object 152"/>
          <p:cNvSpPr/>
          <p:nvPr/>
        </p:nvSpPr>
        <p:spPr>
          <a:xfrm>
            <a:off x="5168644" y="175717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5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3" name="object 153"/>
          <p:cNvSpPr/>
          <p:nvPr/>
        </p:nvSpPr>
        <p:spPr>
          <a:xfrm>
            <a:off x="2423922" y="4051553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4" name="object 154"/>
          <p:cNvSpPr/>
          <p:nvPr/>
        </p:nvSpPr>
        <p:spPr>
          <a:xfrm>
            <a:off x="2465070" y="4051553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5" name="object 155"/>
          <p:cNvSpPr/>
          <p:nvPr/>
        </p:nvSpPr>
        <p:spPr>
          <a:xfrm>
            <a:off x="2506978" y="405155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6" name="object 156"/>
          <p:cNvSpPr/>
          <p:nvPr/>
        </p:nvSpPr>
        <p:spPr>
          <a:xfrm>
            <a:off x="2548126" y="405155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7" name="object 157"/>
          <p:cNvSpPr/>
          <p:nvPr/>
        </p:nvSpPr>
        <p:spPr>
          <a:xfrm>
            <a:off x="2589276" y="405155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8" name="object 158"/>
          <p:cNvSpPr/>
          <p:nvPr/>
        </p:nvSpPr>
        <p:spPr>
          <a:xfrm>
            <a:off x="2630422" y="405155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9" name="object 159"/>
          <p:cNvSpPr/>
          <p:nvPr/>
        </p:nvSpPr>
        <p:spPr>
          <a:xfrm>
            <a:off x="2671572" y="405155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0" name="object 160"/>
          <p:cNvSpPr/>
          <p:nvPr/>
        </p:nvSpPr>
        <p:spPr>
          <a:xfrm>
            <a:off x="2712720" y="4051552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1" name="object 161"/>
          <p:cNvSpPr/>
          <p:nvPr/>
        </p:nvSpPr>
        <p:spPr>
          <a:xfrm>
            <a:off x="2754628" y="4051552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2" name="object 162"/>
          <p:cNvSpPr/>
          <p:nvPr/>
        </p:nvSpPr>
        <p:spPr>
          <a:xfrm>
            <a:off x="2795776" y="4051551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" name="object 163"/>
          <p:cNvSpPr/>
          <p:nvPr/>
        </p:nvSpPr>
        <p:spPr>
          <a:xfrm>
            <a:off x="2836926" y="4051551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" name="object 164"/>
          <p:cNvSpPr/>
          <p:nvPr/>
        </p:nvSpPr>
        <p:spPr>
          <a:xfrm>
            <a:off x="2878072" y="4051551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5" name="object 165"/>
          <p:cNvSpPr/>
          <p:nvPr/>
        </p:nvSpPr>
        <p:spPr>
          <a:xfrm>
            <a:off x="2919222" y="4051551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6" name="object 166"/>
          <p:cNvSpPr/>
          <p:nvPr/>
        </p:nvSpPr>
        <p:spPr>
          <a:xfrm>
            <a:off x="2960370" y="4051551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7" name="object 167"/>
          <p:cNvSpPr/>
          <p:nvPr/>
        </p:nvSpPr>
        <p:spPr>
          <a:xfrm>
            <a:off x="3002278" y="4051551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8" name="object 168"/>
          <p:cNvSpPr/>
          <p:nvPr/>
        </p:nvSpPr>
        <p:spPr>
          <a:xfrm>
            <a:off x="3043426" y="405155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" name="object 169"/>
          <p:cNvSpPr/>
          <p:nvPr/>
        </p:nvSpPr>
        <p:spPr>
          <a:xfrm>
            <a:off x="3084576" y="405155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" name="object 170"/>
          <p:cNvSpPr/>
          <p:nvPr/>
        </p:nvSpPr>
        <p:spPr>
          <a:xfrm>
            <a:off x="3125722" y="405155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171"/>
          <p:cNvSpPr/>
          <p:nvPr/>
        </p:nvSpPr>
        <p:spPr>
          <a:xfrm>
            <a:off x="3166872" y="405155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2" name="object 172"/>
          <p:cNvSpPr/>
          <p:nvPr/>
        </p:nvSpPr>
        <p:spPr>
          <a:xfrm>
            <a:off x="3208020" y="405155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3" name="object 173"/>
          <p:cNvSpPr/>
          <p:nvPr/>
        </p:nvSpPr>
        <p:spPr>
          <a:xfrm>
            <a:off x="3249928" y="405155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4" name="object 174"/>
          <p:cNvSpPr/>
          <p:nvPr/>
        </p:nvSpPr>
        <p:spPr>
          <a:xfrm>
            <a:off x="3291078" y="405155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5" name="object 175"/>
          <p:cNvSpPr/>
          <p:nvPr/>
        </p:nvSpPr>
        <p:spPr>
          <a:xfrm>
            <a:off x="3332226" y="4051548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6" name="object 176"/>
          <p:cNvSpPr/>
          <p:nvPr/>
        </p:nvSpPr>
        <p:spPr>
          <a:xfrm>
            <a:off x="3373372" y="4051548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8" name="object 178"/>
          <p:cNvSpPr/>
          <p:nvPr/>
        </p:nvSpPr>
        <p:spPr>
          <a:xfrm>
            <a:off x="3414520" y="4051553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9" name="object 179"/>
          <p:cNvSpPr/>
          <p:nvPr/>
        </p:nvSpPr>
        <p:spPr>
          <a:xfrm>
            <a:off x="2423922" y="523570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0" name="object 180"/>
          <p:cNvSpPr/>
          <p:nvPr/>
        </p:nvSpPr>
        <p:spPr>
          <a:xfrm>
            <a:off x="2465070" y="523570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1" name="object 181"/>
          <p:cNvSpPr/>
          <p:nvPr/>
        </p:nvSpPr>
        <p:spPr>
          <a:xfrm>
            <a:off x="2506978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2" name="object 182"/>
          <p:cNvSpPr/>
          <p:nvPr/>
        </p:nvSpPr>
        <p:spPr>
          <a:xfrm>
            <a:off x="2548127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3" name="object 183"/>
          <p:cNvSpPr/>
          <p:nvPr/>
        </p:nvSpPr>
        <p:spPr>
          <a:xfrm>
            <a:off x="2589276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4" name="object 184"/>
          <p:cNvSpPr/>
          <p:nvPr/>
        </p:nvSpPr>
        <p:spPr>
          <a:xfrm>
            <a:off x="2630422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5" name="object 185"/>
          <p:cNvSpPr/>
          <p:nvPr/>
        </p:nvSpPr>
        <p:spPr>
          <a:xfrm>
            <a:off x="2671572" y="523570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6" name="object 186"/>
          <p:cNvSpPr/>
          <p:nvPr/>
        </p:nvSpPr>
        <p:spPr>
          <a:xfrm>
            <a:off x="2712720" y="523570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7" name="object 187"/>
          <p:cNvSpPr/>
          <p:nvPr/>
        </p:nvSpPr>
        <p:spPr>
          <a:xfrm>
            <a:off x="2754628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8" name="object 188"/>
          <p:cNvSpPr/>
          <p:nvPr/>
        </p:nvSpPr>
        <p:spPr>
          <a:xfrm>
            <a:off x="2795777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9" name="object 189"/>
          <p:cNvSpPr/>
          <p:nvPr/>
        </p:nvSpPr>
        <p:spPr>
          <a:xfrm>
            <a:off x="2836926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0" name="object 190"/>
          <p:cNvSpPr/>
          <p:nvPr/>
        </p:nvSpPr>
        <p:spPr>
          <a:xfrm>
            <a:off x="2878072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1" name="object 191"/>
          <p:cNvSpPr/>
          <p:nvPr/>
        </p:nvSpPr>
        <p:spPr>
          <a:xfrm>
            <a:off x="2919222" y="523570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2" name="object 192"/>
          <p:cNvSpPr/>
          <p:nvPr/>
        </p:nvSpPr>
        <p:spPr>
          <a:xfrm>
            <a:off x="2960370" y="523570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3" name="object 193"/>
          <p:cNvSpPr/>
          <p:nvPr/>
        </p:nvSpPr>
        <p:spPr>
          <a:xfrm>
            <a:off x="3002278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4" name="object 194"/>
          <p:cNvSpPr/>
          <p:nvPr/>
        </p:nvSpPr>
        <p:spPr>
          <a:xfrm>
            <a:off x="3043427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5" name="object 195"/>
          <p:cNvSpPr/>
          <p:nvPr/>
        </p:nvSpPr>
        <p:spPr>
          <a:xfrm>
            <a:off x="3084576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6" name="object 196"/>
          <p:cNvSpPr/>
          <p:nvPr/>
        </p:nvSpPr>
        <p:spPr>
          <a:xfrm>
            <a:off x="3125722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7" name="object 197"/>
          <p:cNvSpPr/>
          <p:nvPr/>
        </p:nvSpPr>
        <p:spPr>
          <a:xfrm>
            <a:off x="3166872" y="523570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8" name="object 198"/>
          <p:cNvSpPr/>
          <p:nvPr/>
        </p:nvSpPr>
        <p:spPr>
          <a:xfrm>
            <a:off x="3208020" y="523570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9" name="object 199"/>
          <p:cNvSpPr/>
          <p:nvPr/>
        </p:nvSpPr>
        <p:spPr>
          <a:xfrm>
            <a:off x="3249928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0" name="object 200"/>
          <p:cNvSpPr/>
          <p:nvPr/>
        </p:nvSpPr>
        <p:spPr>
          <a:xfrm>
            <a:off x="3291078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1" name="object 201"/>
          <p:cNvSpPr/>
          <p:nvPr/>
        </p:nvSpPr>
        <p:spPr>
          <a:xfrm>
            <a:off x="3332226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2" name="object 202"/>
          <p:cNvSpPr/>
          <p:nvPr/>
        </p:nvSpPr>
        <p:spPr>
          <a:xfrm>
            <a:off x="3373372" y="5235700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0"/>
                </a:moveTo>
                <a:lnTo>
                  <a:pt x="6096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3" name="object 203"/>
          <p:cNvSpPr/>
          <p:nvPr/>
        </p:nvSpPr>
        <p:spPr>
          <a:xfrm>
            <a:off x="3414520" y="5235700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0" y="0"/>
                </a:moveTo>
                <a:lnTo>
                  <a:pt x="6858" y="15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4" name="object 204"/>
          <p:cNvSpPr/>
          <p:nvPr/>
        </p:nvSpPr>
        <p:spPr>
          <a:xfrm>
            <a:off x="5238750" y="2439922"/>
            <a:ext cx="108585" cy="1905"/>
          </a:xfrm>
          <a:custGeom>
            <a:avLst/>
            <a:gdLst/>
            <a:ahLst/>
            <a:cxnLst/>
            <a:rect l="l" t="t" r="r" b="b"/>
            <a:pathLst>
              <a:path w="108585" h="1905">
                <a:moveTo>
                  <a:pt x="0" y="0"/>
                </a:moveTo>
                <a:lnTo>
                  <a:pt x="108204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5" name="object 205"/>
          <p:cNvSpPr/>
          <p:nvPr/>
        </p:nvSpPr>
        <p:spPr>
          <a:xfrm>
            <a:off x="5346953" y="2439923"/>
            <a:ext cx="1905" cy="1031875"/>
          </a:xfrm>
          <a:custGeom>
            <a:avLst/>
            <a:gdLst/>
            <a:ahLst/>
            <a:cxnLst/>
            <a:rect l="l" t="t" r="r" b="b"/>
            <a:pathLst>
              <a:path w="1904" h="1031875">
                <a:moveTo>
                  <a:pt x="0" y="1031748"/>
                </a:moveTo>
                <a:lnTo>
                  <a:pt x="15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6" name="object 206"/>
          <p:cNvSpPr/>
          <p:nvPr/>
        </p:nvSpPr>
        <p:spPr>
          <a:xfrm>
            <a:off x="5346953" y="3471671"/>
            <a:ext cx="91440" cy="1905"/>
          </a:xfrm>
          <a:custGeom>
            <a:avLst/>
            <a:gdLst/>
            <a:ahLst/>
            <a:cxnLst/>
            <a:rect l="l" t="t" r="r" b="b"/>
            <a:pathLst>
              <a:path w="91439" h="1904">
                <a:moveTo>
                  <a:pt x="0" y="0"/>
                </a:moveTo>
                <a:lnTo>
                  <a:pt x="9144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7" name="object 207"/>
          <p:cNvSpPr/>
          <p:nvPr/>
        </p:nvSpPr>
        <p:spPr>
          <a:xfrm>
            <a:off x="5448300" y="3435094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0"/>
                </a:moveTo>
                <a:lnTo>
                  <a:pt x="0" y="71627"/>
                </a:lnTo>
                <a:lnTo>
                  <a:pt x="71627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8" name="object 208"/>
          <p:cNvSpPr/>
          <p:nvPr/>
        </p:nvSpPr>
        <p:spPr>
          <a:xfrm>
            <a:off x="8215121" y="1924050"/>
            <a:ext cx="571500" cy="568960"/>
          </a:xfrm>
          <a:custGeom>
            <a:avLst/>
            <a:gdLst/>
            <a:ahLst/>
            <a:cxnLst/>
            <a:rect l="l" t="t" r="r" b="b"/>
            <a:pathLst>
              <a:path w="571500" h="568960">
                <a:moveTo>
                  <a:pt x="284226" y="0"/>
                </a:moveTo>
                <a:lnTo>
                  <a:pt x="236982" y="4571"/>
                </a:lnTo>
                <a:lnTo>
                  <a:pt x="187452" y="16001"/>
                </a:lnTo>
                <a:lnTo>
                  <a:pt x="143256" y="39623"/>
                </a:lnTo>
                <a:lnTo>
                  <a:pt x="103631" y="66293"/>
                </a:lnTo>
                <a:lnTo>
                  <a:pt x="67056" y="101345"/>
                </a:lnTo>
                <a:lnTo>
                  <a:pt x="39623" y="142493"/>
                </a:lnTo>
                <a:lnTo>
                  <a:pt x="19050" y="188975"/>
                </a:lnTo>
                <a:lnTo>
                  <a:pt x="4571" y="236219"/>
                </a:lnTo>
                <a:lnTo>
                  <a:pt x="0" y="284225"/>
                </a:lnTo>
                <a:lnTo>
                  <a:pt x="4571" y="335279"/>
                </a:lnTo>
                <a:lnTo>
                  <a:pt x="19050" y="382523"/>
                </a:lnTo>
                <a:lnTo>
                  <a:pt x="39623" y="426719"/>
                </a:lnTo>
                <a:lnTo>
                  <a:pt x="67056" y="468629"/>
                </a:lnTo>
                <a:lnTo>
                  <a:pt x="103631" y="502919"/>
                </a:lnTo>
                <a:lnTo>
                  <a:pt x="143256" y="531876"/>
                </a:lnTo>
                <a:lnTo>
                  <a:pt x="187452" y="552450"/>
                </a:lnTo>
                <a:lnTo>
                  <a:pt x="236982" y="565404"/>
                </a:lnTo>
                <a:lnTo>
                  <a:pt x="284226" y="568451"/>
                </a:lnTo>
                <a:lnTo>
                  <a:pt x="335280" y="565404"/>
                </a:lnTo>
                <a:lnTo>
                  <a:pt x="382523" y="552450"/>
                </a:lnTo>
                <a:lnTo>
                  <a:pt x="429006" y="531876"/>
                </a:lnTo>
                <a:lnTo>
                  <a:pt x="468630" y="502919"/>
                </a:lnTo>
                <a:lnTo>
                  <a:pt x="505206" y="468629"/>
                </a:lnTo>
                <a:lnTo>
                  <a:pt x="531876" y="426719"/>
                </a:lnTo>
                <a:lnTo>
                  <a:pt x="552450" y="382523"/>
                </a:lnTo>
                <a:lnTo>
                  <a:pt x="566928" y="335279"/>
                </a:lnTo>
                <a:lnTo>
                  <a:pt x="571500" y="284225"/>
                </a:lnTo>
                <a:lnTo>
                  <a:pt x="566928" y="236219"/>
                </a:lnTo>
                <a:lnTo>
                  <a:pt x="552450" y="188975"/>
                </a:lnTo>
                <a:lnTo>
                  <a:pt x="531876" y="142493"/>
                </a:lnTo>
                <a:lnTo>
                  <a:pt x="505206" y="101345"/>
                </a:lnTo>
                <a:lnTo>
                  <a:pt x="468630" y="66293"/>
                </a:lnTo>
                <a:lnTo>
                  <a:pt x="429006" y="39623"/>
                </a:lnTo>
                <a:lnTo>
                  <a:pt x="382523" y="16001"/>
                </a:lnTo>
                <a:lnTo>
                  <a:pt x="335280" y="4571"/>
                </a:lnTo>
                <a:lnTo>
                  <a:pt x="2842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9" name="object 209"/>
          <p:cNvSpPr/>
          <p:nvPr/>
        </p:nvSpPr>
        <p:spPr>
          <a:xfrm>
            <a:off x="8215121" y="1924050"/>
            <a:ext cx="571500" cy="568960"/>
          </a:xfrm>
          <a:custGeom>
            <a:avLst/>
            <a:gdLst/>
            <a:ahLst/>
            <a:cxnLst/>
            <a:rect l="l" t="t" r="r" b="b"/>
            <a:pathLst>
              <a:path w="571500" h="568960">
                <a:moveTo>
                  <a:pt x="0" y="284225"/>
                </a:moveTo>
                <a:lnTo>
                  <a:pt x="4572" y="236219"/>
                </a:lnTo>
                <a:lnTo>
                  <a:pt x="19050" y="188975"/>
                </a:lnTo>
                <a:lnTo>
                  <a:pt x="39624" y="142493"/>
                </a:lnTo>
                <a:lnTo>
                  <a:pt x="67056" y="101345"/>
                </a:lnTo>
                <a:lnTo>
                  <a:pt x="103632" y="66293"/>
                </a:lnTo>
                <a:lnTo>
                  <a:pt x="143256" y="39623"/>
                </a:lnTo>
                <a:lnTo>
                  <a:pt x="187452" y="16001"/>
                </a:lnTo>
                <a:lnTo>
                  <a:pt x="236982" y="4571"/>
                </a:lnTo>
                <a:lnTo>
                  <a:pt x="284226" y="0"/>
                </a:lnTo>
                <a:lnTo>
                  <a:pt x="335280" y="4571"/>
                </a:lnTo>
                <a:lnTo>
                  <a:pt x="382524" y="16001"/>
                </a:lnTo>
                <a:lnTo>
                  <a:pt x="429006" y="39623"/>
                </a:lnTo>
                <a:lnTo>
                  <a:pt x="468630" y="66293"/>
                </a:lnTo>
                <a:lnTo>
                  <a:pt x="505206" y="101345"/>
                </a:lnTo>
                <a:lnTo>
                  <a:pt x="531876" y="142493"/>
                </a:lnTo>
                <a:lnTo>
                  <a:pt x="552450" y="188975"/>
                </a:lnTo>
                <a:lnTo>
                  <a:pt x="566928" y="236219"/>
                </a:lnTo>
                <a:lnTo>
                  <a:pt x="571500" y="284225"/>
                </a:lnTo>
                <a:lnTo>
                  <a:pt x="566928" y="335279"/>
                </a:lnTo>
                <a:lnTo>
                  <a:pt x="552450" y="382523"/>
                </a:lnTo>
                <a:lnTo>
                  <a:pt x="531876" y="426719"/>
                </a:lnTo>
                <a:lnTo>
                  <a:pt x="505206" y="468629"/>
                </a:lnTo>
                <a:lnTo>
                  <a:pt x="468630" y="502919"/>
                </a:lnTo>
                <a:lnTo>
                  <a:pt x="429006" y="531876"/>
                </a:lnTo>
                <a:lnTo>
                  <a:pt x="382524" y="552450"/>
                </a:lnTo>
                <a:lnTo>
                  <a:pt x="335280" y="565404"/>
                </a:lnTo>
                <a:lnTo>
                  <a:pt x="284226" y="568451"/>
                </a:lnTo>
                <a:lnTo>
                  <a:pt x="236982" y="565404"/>
                </a:lnTo>
                <a:lnTo>
                  <a:pt x="187452" y="552450"/>
                </a:lnTo>
                <a:lnTo>
                  <a:pt x="143256" y="531876"/>
                </a:lnTo>
                <a:lnTo>
                  <a:pt x="103632" y="502919"/>
                </a:lnTo>
                <a:lnTo>
                  <a:pt x="67056" y="468629"/>
                </a:lnTo>
                <a:lnTo>
                  <a:pt x="39624" y="426719"/>
                </a:lnTo>
                <a:lnTo>
                  <a:pt x="19050" y="382523"/>
                </a:lnTo>
                <a:lnTo>
                  <a:pt x="4572" y="335279"/>
                </a:lnTo>
                <a:lnTo>
                  <a:pt x="0" y="28422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0" name="object 210"/>
          <p:cNvSpPr txBox="1"/>
          <p:nvPr/>
        </p:nvSpPr>
        <p:spPr>
          <a:xfrm>
            <a:off x="8254518" y="2091927"/>
            <a:ext cx="51308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3670">
              <a:lnSpc>
                <a:spcPts val="900"/>
              </a:lnSpc>
            </a:pPr>
            <a:r>
              <a:rPr sz="800" b="1" spc="-20" dirty="0">
                <a:latin typeface="Arial"/>
                <a:cs typeface="Arial"/>
              </a:rPr>
              <a:t>N</a:t>
            </a:r>
            <a:r>
              <a:rPr sz="800" b="1" spc="-1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t </a:t>
            </a:r>
            <a:r>
              <a:rPr sz="800" b="1" spc="-20" dirty="0">
                <a:latin typeface="Arial"/>
                <a:cs typeface="Arial"/>
              </a:rPr>
              <a:t>R</a:t>
            </a:r>
            <a:r>
              <a:rPr sz="800" b="1" spc="-15" dirty="0">
                <a:latin typeface="Arial"/>
                <a:cs typeface="Arial"/>
              </a:rPr>
              <a:t>eg</a:t>
            </a:r>
            <a:r>
              <a:rPr sz="800" b="1" dirty="0">
                <a:latin typeface="Arial"/>
                <a:cs typeface="Arial"/>
              </a:rPr>
              <a:t>ul</a:t>
            </a:r>
            <a:r>
              <a:rPr sz="800" b="1" spc="-5" dirty="0">
                <a:latin typeface="Arial"/>
                <a:cs typeface="Arial"/>
              </a:rPr>
              <a:t>ated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8270747" y="3419092"/>
            <a:ext cx="568960" cy="568960"/>
          </a:xfrm>
          <a:custGeom>
            <a:avLst/>
            <a:gdLst/>
            <a:ahLst/>
            <a:cxnLst/>
            <a:rect l="l" t="t" r="r" b="b"/>
            <a:pathLst>
              <a:path w="568959" h="568960">
                <a:moveTo>
                  <a:pt x="284225" y="0"/>
                </a:moveTo>
                <a:lnTo>
                  <a:pt x="233171" y="2285"/>
                </a:lnTo>
                <a:lnTo>
                  <a:pt x="185927" y="16001"/>
                </a:lnTo>
                <a:lnTo>
                  <a:pt x="147053" y="33629"/>
                </a:lnTo>
                <a:lnTo>
                  <a:pt x="110058" y="58623"/>
                </a:lnTo>
                <a:lnTo>
                  <a:pt x="76377" y="89661"/>
                </a:lnTo>
                <a:lnTo>
                  <a:pt x="47459" y="125437"/>
                </a:lnTo>
                <a:lnTo>
                  <a:pt x="24752" y="164617"/>
                </a:lnTo>
                <a:lnTo>
                  <a:pt x="9664" y="205892"/>
                </a:lnTo>
                <a:lnTo>
                  <a:pt x="0" y="284225"/>
                </a:lnTo>
                <a:lnTo>
                  <a:pt x="4571" y="332231"/>
                </a:lnTo>
                <a:lnTo>
                  <a:pt x="16001" y="380999"/>
                </a:lnTo>
                <a:lnTo>
                  <a:pt x="36575" y="425957"/>
                </a:lnTo>
                <a:lnTo>
                  <a:pt x="67055" y="467105"/>
                </a:lnTo>
                <a:lnTo>
                  <a:pt x="99821" y="502157"/>
                </a:lnTo>
                <a:lnTo>
                  <a:pt x="141731" y="528828"/>
                </a:lnTo>
                <a:lnTo>
                  <a:pt x="185927" y="549401"/>
                </a:lnTo>
                <a:lnTo>
                  <a:pt x="233171" y="563879"/>
                </a:lnTo>
                <a:lnTo>
                  <a:pt x="284225" y="568451"/>
                </a:lnTo>
                <a:lnTo>
                  <a:pt x="332231" y="563879"/>
                </a:lnTo>
                <a:lnTo>
                  <a:pt x="379475" y="549401"/>
                </a:lnTo>
                <a:lnTo>
                  <a:pt x="425195" y="528828"/>
                </a:lnTo>
                <a:lnTo>
                  <a:pt x="467105" y="502157"/>
                </a:lnTo>
                <a:lnTo>
                  <a:pt x="501395" y="467105"/>
                </a:lnTo>
                <a:lnTo>
                  <a:pt x="528827" y="425957"/>
                </a:lnTo>
                <a:lnTo>
                  <a:pt x="552449" y="380999"/>
                </a:lnTo>
                <a:lnTo>
                  <a:pt x="563879" y="332231"/>
                </a:lnTo>
                <a:lnTo>
                  <a:pt x="568451" y="284225"/>
                </a:lnTo>
                <a:lnTo>
                  <a:pt x="563879" y="233933"/>
                </a:lnTo>
                <a:lnTo>
                  <a:pt x="552449" y="185927"/>
                </a:lnTo>
                <a:lnTo>
                  <a:pt x="528827" y="141731"/>
                </a:lnTo>
                <a:lnTo>
                  <a:pt x="501395" y="100583"/>
                </a:lnTo>
                <a:lnTo>
                  <a:pt x="467105" y="67055"/>
                </a:lnTo>
                <a:lnTo>
                  <a:pt x="425195" y="36575"/>
                </a:lnTo>
                <a:lnTo>
                  <a:pt x="379475" y="16001"/>
                </a:lnTo>
                <a:lnTo>
                  <a:pt x="332231" y="2285"/>
                </a:lnTo>
                <a:lnTo>
                  <a:pt x="2842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2" name="object 212"/>
          <p:cNvSpPr/>
          <p:nvPr/>
        </p:nvSpPr>
        <p:spPr>
          <a:xfrm>
            <a:off x="8270747" y="3419092"/>
            <a:ext cx="568960" cy="568960"/>
          </a:xfrm>
          <a:custGeom>
            <a:avLst/>
            <a:gdLst/>
            <a:ahLst/>
            <a:cxnLst/>
            <a:rect l="l" t="t" r="r" b="b"/>
            <a:pathLst>
              <a:path w="568959" h="568960">
                <a:moveTo>
                  <a:pt x="0" y="284225"/>
                </a:moveTo>
                <a:lnTo>
                  <a:pt x="4572" y="233933"/>
                </a:lnTo>
                <a:lnTo>
                  <a:pt x="13754" y="191985"/>
                </a:lnTo>
                <a:lnTo>
                  <a:pt x="31546" y="151256"/>
                </a:lnTo>
                <a:lnTo>
                  <a:pt x="56489" y="113068"/>
                </a:lnTo>
                <a:lnTo>
                  <a:pt x="87147" y="78727"/>
                </a:lnTo>
                <a:lnTo>
                  <a:pt x="122085" y="49555"/>
                </a:lnTo>
                <a:lnTo>
                  <a:pt x="159867" y="26873"/>
                </a:lnTo>
                <a:lnTo>
                  <a:pt x="233172" y="2285"/>
                </a:lnTo>
                <a:lnTo>
                  <a:pt x="284226" y="0"/>
                </a:lnTo>
                <a:lnTo>
                  <a:pt x="332232" y="2285"/>
                </a:lnTo>
                <a:lnTo>
                  <a:pt x="379476" y="16001"/>
                </a:lnTo>
                <a:lnTo>
                  <a:pt x="425195" y="36575"/>
                </a:lnTo>
                <a:lnTo>
                  <a:pt x="467106" y="67055"/>
                </a:lnTo>
                <a:lnTo>
                  <a:pt x="501395" y="100583"/>
                </a:lnTo>
                <a:lnTo>
                  <a:pt x="528828" y="141731"/>
                </a:lnTo>
                <a:lnTo>
                  <a:pt x="552450" y="185927"/>
                </a:lnTo>
                <a:lnTo>
                  <a:pt x="563880" y="233933"/>
                </a:lnTo>
                <a:lnTo>
                  <a:pt x="568452" y="284225"/>
                </a:lnTo>
                <a:lnTo>
                  <a:pt x="563880" y="332231"/>
                </a:lnTo>
                <a:lnTo>
                  <a:pt x="552450" y="380999"/>
                </a:lnTo>
                <a:lnTo>
                  <a:pt x="528828" y="425957"/>
                </a:lnTo>
                <a:lnTo>
                  <a:pt x="501395" y="467105"/>
                </a:lnTo>
                <a:lnTo>
                  <a:pt x="467106" y="502157"/>
                </a:lnTo>
                <a:lnTo>
                  <a:pt x="425195" y="528828"/>
                </a:lnTo>
                <a:lnTo>
                  <a:pt x="379476" y="549401"/>
                </a:lnTo>
                <a:lnTo>
                  <a:pt x="332232" y="563879"/>
                </a:lnTo>
                <a:lnTo>
                  <a:pt x="284226" y="568451"/>
                </a:lnTo>
                <a:lnTo>
                  <a:pt x="233172" y="563879"/>
                </a:lnTo>
                <a:lnTo>
                  <a:pt x="185928" y="549401"/>
                </a:lnTo>
                <a:lnTo>
                  <a:pt x="141732" y="528828"/>
                </a:lnTo>
                <a:lnTo>
                  <a:pt x="99822" y="502157"/>
                </a:lnTo>
                <a:lnTo>
                  <a:pt x="67056" y="467105"/>
                </a:lnTo>
                <a:lnTo>
                  <a:pt x="36576" y="425957"/>
                </a:lnTo>
                <a:lnTo>
                  <a:pt x="16002" y="380999"/>
                </a:lnTo>
                <a:lnTo>
                  <a:pt x="4572" y="332231"/>
                </a:lnTo>
                <a:lnTo>
                  <a:pt x="0" y="28422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3" name="object 213"/>
          <p:cNvSpPr txBox="1"/>
          <p:nvPr/>
        </p:nvSpPr>
        <p:spPr>
          <a:xfrm>
            <a:off x="8310050" y="3584685"/>
            <a:ext cx="51308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0495">
              <a:lnSpc>
                <a:spcPts val="900"/>
              </a:lnSpc>
            </a:pPr>
            <a:r>
              <a:rPr sz="800" b="1" spc="-20" dirty="0">
                <a:latin typeface="Arial"/>
                <a:cs typeface="Arial"/>
              </a:rPr>
              <a:t>N</a:t>
            </a:r>
            <a:r>
              <a:rPr sz="800" b="1" spc="-15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t </a:t>
            </a:r>
            <a:r>
              <a:rPr sz="800" b="1" spc="-20" dirty="0">
                <a:latin typeface="Arial"/>
                <a:cs typeface="Arial"/>
              </a:rPr>
              <a:t>R</a:t>
            </a:r>
            <a:r>
              <a:rPr sz="800" b="1" spc="-15" dirty="0">
                <a:latin typeface="Arial"/>
                <a:cs typeface="Arial"/>
              </a:rPr>
              <a:t>eg</a:t>
            </a:r>
            <a:r>
              <a:rPr sz="800" b="1" dirty="0">
                <a:latin typeface="Arial"/>
                <a:cs typeface="Arial"/>
              </a:rPr>
              <a:t>ul</a:t>
            </a:r>
            <a:r>
              <a:rPr sz="800" b="1" spc="-5" dirty="0">
                <a:latin typeface="Arial"/>
                <a:cs typeface="Arial"/>
              </a:rPr>
              <a:t>ated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6591300" y="2268472"/>
            <a:ext cx="1573530" cy="1905"/>
          </a:xfrm>
          <a:custGeom>
            <a:avLst/>
            <a:gdLst/>
            <a:ahLst/>
            <a:cxnLst/>
            <a:rect l="l" t="t" r="r" b="b"/>
            <a:pathLst>
              <a:path w="1573529" h="1905">
                <a:moveTo>
                  <a:pt x="0" y="0"/>
                </a:moveTo>
                <a:lnTo>
                  <a:pt x="1573530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5" name="object 215"/>
          <p:cNvSpPr/>
          <p:nvPr/>
        </p:nvSpPr>
        <p:spPr>
          <a:xfrm>
            <a:off x="8154922" y="2231896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0" y="0"/>
                </a:moveTo>
                <a:lnTo>
                  <a:pt x="0" y="71627"/>
                </a:lnTo>
                <a:lnTo>
                  <a:pt x="71627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6" name="object 216"/>
          <p:cNvSpPr/>
          <p:nvPr/>
        </p:nvSpPr>
        <p:spPr>
          <a:xfrm>
            <a:off x="6550152" y="3600450"/>
            <a:ext cx="1700530" cy="1905"/>
          </a:xfrm>
          <a:custGeom>
            <a:avLst/>
            <a:gdLst/>
            <a:ahLst/>
            <a:cxnLst/>
            <a:rect l="l" t="t" r="r" b="b"/>
            <a:pathLst>
              <a:path w="1700529" h="1904">
                <a:moveTo>
                  <a:pt x="0" y="0"/>
                </a:moveTo>
                <a:lnTo>
                  <a:pt x="1700022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7" name="object 217"/>
          <p:cNvSpPr/>
          <p:nvPr/>
        </p:nvSpPr>
        <p:spPr>
          <a:xfrm>
            <a:off x="8241030" y="3565396"/>
            <a:ext cx="71120" cy="71755"/>
          </a:xfrm>
          <a:custGeom>
            <a:avLst/>
            <a:gdLst/>
            <a:ahLst/>
            <a:cxnLst/>
            <a:rect l="l" t="t" r="r" b="b"/>
            <a:pathLst>
              <a:path w="71120" h="71754">
                <a:moveTo>
                  <a:pt x="0" y="0"/>
                </a:moveTo>
                <a:lnTo>
                  <a:pt x="0" y="71627"/>
                </a:lnTo>
                <a:lnTo>
                  <a:pt x="70866" y="3505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8" name="object 218"/>
          <p:cNvSpPr txBox="1"/>
          <p:nvPr/>
        </p:nvSpPr>
        <p:spPr>
          <a:xfrm>
            <a:off x="7138160" y="2150601"/>
            <a:ext cx="15748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20" dirty="0">
                <a:latin typeface="Arial"/>
                <a:cs typeface="Arial"/>
              </a:rPr>
              <a:t>No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7138160" y="3484131"/>
            <a:ext cx="15748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20" dirty="0">
                <a:latin typeface="Arial"/>
                <a:cs typeface="Arial"/>
              </a:rPr>
              <a:t>No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5519928" y="2439922"/>
            <a:ext cx="1905" cy="2235200"/>
          </a:xfrm>
          <a:custGeom>
            <a:avLst/>
            <a:gdLst/>
            <a:ahLst/>
            <a:cxnLst/>
            <a:rect l="l" t="t" r="r" b="b"/>
            <a:pathLst>
              <a:path w="1904" h="2235200">
                <a:moveTo>
                  <a:pt x="0" y="0"/>
                </a:moveTo>
                <a:lnTo>
                  <a:pt x="1524" y="223494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1" name="object 221"/>
          <p:cNvSpPr/>
          <p:nvPr/>
        </p:nvSpPr>
        <p:spPr>
          <a:xfrm>
            <a:off x="5519928" y="2439923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79" h="1905">
                <a:moveTo>
                  <a:pt x="0" y="0"/>
                </a:moveTo>
                <a:lnTo>
                  <a:pt x="42672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2" name="object 222"/>
          <p:cNvSpPr/>
          <p:nvPr/>
        </p:nvSpPr>
        <p:spPr>
          <a:xfrm>
            <a:off x="5556503" y="2403348"/>
            <a:ext cx="69850" cy="71755"/>
          </a:xfrm>
          <a:custGeom>
            <a:avLst/>
            <a:gdLst/>
            <a:ahLst/>
            <a:cxnLst/>
            <a:rect l="l" t="t" r="r" b="b"/>
            <a:pathLst>
              <a:path w="69850" h="71755">
                <a:moveTo>
                  <a:pt x="0" y="0"/>
                </a:moveTo>
                <a:lnTo>
                  <a:pt x="0" y="71627"/>
                </a:lnTo>
                <a:lnTo>
                  <a:pt x="69341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3" name="object 223"/>
          <p:cNvSpPr/>
          <p:nvPr/>
        </p:nvSpPr>
        <p:spPr>
          <a:xfrm>
            <a:off x="5519928" y="4674871"/>
            <a:ext cx="151130" cy="1905"/>
          </a:xfrm>
          <a:custGeom>
            <a:avLst/>
            <a:gdLst/>
            <a:ahLst/>
            <a:cxnLst/>
            <a:rect l="l" t="t" r="r" b="b"/>
            <a:pathLst>
              <a:path w="151129" h="1904">
                <a:moveTo>
                  <a:pt x="0" y="0"/>
                </a:moveTo>
                <a:lnTo>
                  <a:pt x="15087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4" name="object 224"/>
          <p:cNvSpPr/>
          <p:nvPr/>
        </p:nvSpPr>
        <p:spPr>
          <a:xfrm>
            <a:off x="5660899" y="4638294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0"/>
                </a:moveTo>
                <a:lnTo>
                  <a:pt x="0" y="71627"/>
                </a:lnTo>
                <a:lnTo>
                  <a:pt x="71627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5" name="object 225"/>
          <p:cNvSpPr/>
          <p:nvPr/>
        </p:nvSpPr>
        <p:spPr>
          <a:xfrm>
            <a:off x="5519928" y="3300221"/>
            <a:ext cx="90170" cy="1905"/>
          </a:xfrm>
          <a:custGeom>
            <a:avLst/>
            <a:gdLst/>
            <a:ahLst/>
            <a:cxnLst/>
            <a:rect l="l" t="t" r="r" b="b"/>
            <a:pathLst>
              <a:path w="90170" h="1904">
                <a:moveTo>
                  <a:pt x="0" y="0"/>
                </a:moveTo>
                <a:lnTo>
                  <a:pt x="89916" y="15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6" name="object 226"/>
          <p:cNvSpPr/>
          <p:nvPr/>
        </p:nvSpPr>
        <p:spPr>
          <a:xfrm>
            <a:off x="5619751" y="3263644"/>
            <a:ext cx="71755" cy="70485"/>
          </a:xfrm>
          <a:custGeom>
            <a:avLst/>
            <a:gdLst/>
            <a:ahLst/>
            <a:cxnLst/>
            <a:rect l="l" t="t" r="r" b="b"/>
            <a:pathLst>
              <a:path w="71754" h="70485">
                <a:moveTo>
                  <a:pt x="0" y="0"/>
                </a:moveTo>
                <a:lnTo>
                  <a:pt x="0" y="70103"/>
                </a:lnTo>
                <a:lnTo>
                  <a:pt x="71627" y="3657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7" name="object 227"/>
          <p:cNvSpPr txBox="1"/>
          <p:nvPr/>
        </p:nvSpPr>
        <p:spPr>
          <a:xfrm>
            <a:off x="6894004" y="2547556"/>
            <a:ext cx="1336040" cy="816610"/>
          </a:xfrm>
          <a:prstGeom prst="rect">
            <a:avLst/>
          </a:prstGeom>
          <a:solidFill>
            <a:srgbClr val="00FF00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8465">
              <a:lnSpc>
                <a:spcPct val="100000"/>
              </a:lnSpc>
            </a:pP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spc="-65" dirty="0">
                <a:latin typeface="Arial"/>
                <a:cs typeface="Arial"/>
              </a:rPr>
              <a:t>y</a:t>
            </a:r>
            <a:r>
              <a:rPr sz="800" b="1" dirty="0">
                <a:latin typeface="Arial"/>
                <a:cs typeface="Arial"/>
              </a:rPr>
              <a:t>pe</a:t>
            </a:r>
            <a:r>
              <a:rPr sz="800" b="1" spc="5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B</a:t>
            </a:r>
            <a:endParaRPr sz="800" dirty="0">
              <a:latin typeface="Arial"/>
              <a:cs typeface="Arial"/>
            </a:endParaRPr>
          </a:p>
          <a:p>
            <a:pPr marL="36195" algn="ctr">
              <a:lnSpc>
                <a:spcPct val="100000"/>
              </a:lnSpc>
              <a:spcBef>
                <a:spcPts val="600"/>
              </a:spcBef>
            </a:pPr>
            <a:r>
              <a:rPr sz="800" b="1" spc="-20" dirty="0">
                <a:latin typeface="Arial"/>
                <a:cs typeface="Arial"/>
              </a:rPr>
              <a:t>C</a:t>
            </a:r>
            <a:r>
              <a:rPr sz="800" b="1" spc="-15" dirty="0">
                <a:latin typeface="Arial"/>
                <a:cs typeface="Arial"/>
              </a:rPr>
              <a:t>o</a:t>
            </a:r>
            <a:r>
              <a:rPr sz="800" b="1" spc="-10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ply</a:t>
            </a:r>
            <a:r>
              <a:rPr sz="800" b="1" spc="-50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w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20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h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192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61</a:t>
            </a:r>
            <a:r>
              <a:rPr sz="800" b="1" spc="-15" dirty="0">
                <a:latin typeface="Arial"/>
                <a:cs typeface="Arial"/>
              </a:rPr>
              <a:t>4</a:t>
            </a:r>
            <a:r>
              <a:rPr sz="800" b="1" dirty="0">
                <a:latin typeface="Arial"/>
                <a:cs typeface="Arial"/>
              </a:rPr>
              <a:t>,</a:t>
            </a:r>
            <a:endParaRPr sz="800" dirty="0">
              <a:latin typeface="Arial"/>
              <a:cs typeface="Arial"/>
            </a:endParaRPr>
          </a:p>
          <a:p>
            <a:pPr marL="37465" algn="ctr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192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61</a:t>
            </a:r>
            <a:r>
              <a:rPr sz="800" b="1" spc="-15" dirty="0">
                <a:latin typeface="Arial"/>
                <a:cs typeface="Arial"/>
              </a:rPr>
              <a:t>6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19</a:t>
            </a:r>
            <a:r>
              <a:rPr sz="800" b="1" spc="-1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619,</a:t>
            </a:r>
            <a:endParaRPr sz="800" dirty="0">
              <a:latin typeface="Arial"/>
              <a:cs typeface="Arial"/>
            </a:endParaRPr>
          </a:p>
          <a:p>
            <a:pPr marL="139700" marR="86360" algn="ctr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192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70</a:t>
            </a:r>
            <a:r>
              <a:rPr sz="800" b="1" spc="-15" dirty="0">
                <a:latin typeface="Arial"/>
                <a:cs typeface="Arial"/>
              </a:rPr>
              <a:t>7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a</a:t>
            </a:r>
            <a:r>
              <a:rPr sz="800" b="1" spc="-1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d 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-15" dirty="0">
                <a:latin typeface="Arial"/>
                <a:cs typeface="Arial"/>
              </a:rPr>
              <a:t>ub</a:t>
            </a:r>
            <a:r>
              <a:rPr sz="800" b="1" dirty="0">
                <a:latin typeface="Arial"/>
                <a:cs typeface="Arial"/>
              </a:rPr>
              <a:t>p</a:t>
            </a:r>
            <a:r>
              <a:rPr sz="800" b="1" spc="-2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 </a:t>
            </a:r>
            <a:r>
              <a:rPr sz="800" b="1" spc="-5" dirty="0">
                <a:latin typeface="Arial"/>
                <a:cs typeface="Arial"/>
              </a:rPr>
              <a:t>f</a:t>
            </a:r>
            <a:r>
              <a:rPr sz="800" b="1" dirty="0">
                <a:latin typeface="Arial"/>
                <a:cs typeface="Arial"/>
              </a:rPr>
              <a:t>or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eta</a:t>
            </a:r>
            <a:r>
              <a:rPr sz="800" b="1" dirty="0">
                <a:latin typeface="Arial"/>
                <a:cs typeface="Arial"/>
              </a:rPr>
              <a:t>llic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pip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li</a:t>
            </a:r>
            <a:r>
              <a:rPr sz="800" b="1" spc="-15" dirty="0">
                <a:latin typeface="Arial"/>
                <a:cs typeface="Arial"/>
              </a:rPr>
              <a:t>n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6894004" y="4331970"/>
            <a:ext cx="1336040" cy="816610"/>
          </a:xfrm>
          <a:prstGeom prst="rect">
            <a:avLst/>
          </a:prstGeom>
          <a:solidFill>
            <a:srgbClr val="00FF00"/>
          </a:solidFill>
          <a:ln w="31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0810" marR="177800" indent="363855">
              <a:lnSpc>
                <a:spcPct val="162500"/>
              </a:lnSpc>
            </a:pP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spc="-65" dirty="0">
                <a:latin typeface="Arial"/>
                <a:cs typeface="Arial"/>
              </a:rPr>
              <a:t>y</a:t>
            </a:r>
            <a:r>
              <a:rPr sz="800" b="1" dirty="0">
                <a:latin typeface="Arial"/>
                <a:cs typeface="Arial"/>
              </a:rPr>
              <a:t>pe</a:t>
            </a:r>
            <a:r>
              <a:rPr sz="800" b="1" spc="5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B </a:t>
            </a:r>
            <a:r>
              <a:rPr sz="800" b="1" spc="-20" dirty="0">
                <a:latin typeface="Arial"/>
                <a:cs typeface="Arial"/>
              </a:rPr>
              <a:t>C</a:t>
            </a:r>
            <a:r>
              <a:rPr sz="800" b="1" spc="-15" dirty="0">
                <a:latin typeface="Arial"/>
                <a:cs typeface="Arial"/>
              </a:rPr>
              <a:t>o</a:t>
            </a:r>
            <a:r>
              <a:rPr sz="800" b="1" spc="-10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ply</a:t>
            </a:r>
            <a:r>
              <a:rPr sz="800" b="1" spc="-50" dirty="0">
                <a:latin typeface="Arial"/>
                <a:cs typeface="Arial"/>
              </a:rPr>
              <a:t> </a:t>
            </a:r>
            <a:r>
              <a:rPr sz="800" b="1" spc="10" dirty="0">
                <a:latin typeface="Arial"/>
                <a:cs typeface="Arial"/>
              </a:rPr>
              <a:t>w</a:t>
            </a:r>
            <a:r>
              <a:rPr sz="800" b="1" dirty="0">
                <a:latin typeface="Arial"/>
                <a:cs typeface="Arial"/>
              </a:rPr>
              <a:t>i</a:t>
            </a:r>
            <a:r>
              <a:rPr sz="800" b="1" spc="-20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h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192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61</a:t>
            </a:r>
            <a:r>
              <a:rPr sz="800" b="1" spc="-15" dirty="0">
                <a:latin typeface="Arial"/>
                <a:cs typeface="Arial"/>
              </a:rPr>
              <a:t>4</a:t>
            </a:r>
            <a:r>
              <a:rPr sz="800" b="1" dirty="0">
                <a:latin typeface="Arial"/>
                <a:cs typeface="Arial"/>
              </a:rPr>
              <a:t>,</a:t>
            </a:r>
            <a:endParaRPr sz="800" dirty="0">
              <a:latin typeface="Arial"/>
              <a:cs typeface="Arial"/>
            </a:endParaRPr>
          </a:p>
          <a:p>
            <a:pPr marR="21590" algn="ctr">
              <a:lnSpc>
                <a:spcPct val="100000"/>
              </a:lnSpc>
              <a:spcBef>
                <a:spcPts val="215"/>
              </a:spcBef>
            </a:pPr>
            <a:r>
              <a:rPr sz="800" b="1" spc="-5" dirty="0">
                <a:latin typeface="Arial"/>
                <a:cs typeface="Arial"/>
              </a:rPr>
              <a:t>192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61</a:t>
            </a:r>
            <a:r>
              <a:rPr sz="800" b="1" spc="-15" dirty="0">
                <a:latin typeface="Arial"/>
                <a:cs typeface="Arial"/>
              </a:rPr>
              <a:t>6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19</a:t>
            </a:r>
            <a:r>
              <a:rPr sz="800" b="1" spc="-15" dirty="0">
                <a:latin typeface="Arial"/>
                <a:cs typeface="Arial"/>
              </a:rPr>
              <a:t>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619,</a:t>
            </a:r>
            <a:endParaRPr sz="800" dirty="0">
              <a:latin typeface="Arial"/>
              <a:cs typeface="Arial"/>
            </a:endParaRPr>
          </a:p>
          <a:p>
            <a:pPr marL="101600" marR="124460" algn="ctr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192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70</a:t>
            </a:r>
            <a:r>
              <a:rPr sz="800" b="1" spc="-15" dirty="0">
                <a:latin typeface="Arial"/>
                <a:cs typeface="Arial"/>
              </a:rPr>
              <a:t>7</a:t>
            </a:r>
            <a:r>
              <a:rPr sz="800" b="1" dirty="0">
                <a:latin typeface="Arial"/>
                <a:cs typeface="Arial"/>
              </a:rPr>
              <a:t>,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a</a:t>
            </a:r>
            <a:r>
              <a:rPr sz="800" b="1" spc="-15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d 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</a:t>
            </a:r>
            <a:r>
              <a:rPr sz="800" b="1" spc="-15" dirty="0">
                <a:latin typeface="Arial"/>
                <a:cs typeface="Arial"/>
              </a:rPr>
              <a:t>ub</a:t>
            </a:r>
            <a:r>
              <a:rPr sz="800" b="1" dirty="0">
                <a:latin typeface="Arial"/>
                <a:cs typeface="Arial"/>
              </a:rPr>
              <a:t>p</a:t>
            </a:r>
            <a:r>
              <a:rPr sz="800" b="1" spc="-20" dirty="0">
                <a:latin typeface="Arial"/>
                <a:cs typeface="Arial"/>
              </a:rPr>
              <a:t>a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I </a:t>
            </a:r>
            <a:r>
              <a:rPr sz="800" b="1" spc="-5" dirty="0">
                <a:latin typeface="Arial"/>
                <a:cs typeface="Arial"/>
              </a:rPr>
              <a:t>f</a:t>
            </a:r>
            <a:r>
              <a:rPr sz="800" b="1" dirty="0">
                <a:latin typeface="Arial"/>
                <a:cs typeface="Arial"/>
              </a:rPr>
              <a:t>or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spc="5" dirty="0">
                <a:latin typeface="Arial"/>
                <a:cs typeface="Arial"/>
              </a:rPr>
              <a:t>m</a:t>
            </a:r>
            <a:r>
              <a:rPr sz="800" b="1" spc="-5" dirty="0">
                <a:latin typeface="Arial"/>
                <a:cs typeface="Arial"/>
              </a:rPr>
              <a:t>eta</a:t>
            </a:r>
            <a:r>
              <a:rPr sz="800" b="1" dirty="0">
                <a:latin typeface="Arial"/>
                <a:cs typeface="Arial"/>
              </a:rPr>
              <a:t>llic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pip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li</a:t>
            </a:r>
            <a:r>
              <a:rPr sz="800" b="1" spc="-15" dirty="0">
                <a:latin typeface="Arial"/>
                <a:cs typeface="Arial"/>
              </a:rPr>
              <a:t>n</a:t>
            </a:r>
            <a:r>
              <a:rPr sz="800" b="1" spc="-5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s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2882392" y="423495"/>
            <a:ext cx="30219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as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th</a:t>
            </a:r>
            <a:r>
              <a:rPr sz="1600" b="1" spc="-10" dirty="0">
                <a:latin typeface="Arial"/>
                <a:cs typeface="Arial"/>
              </a:rPr>
              <a:t>eri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es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–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Part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192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2822192" y="6241386"/>
            <a:ext cx="27552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10" dirty="0">
                <a:latin typeface="Times New Roman"/>
                <a:cs typeface="Times New Roman"/>
              </a:rPr>
              <a:t>m</a:t>
            </a:r>
            <a:r>
              <a:rPr sz="1200" dirty="0">
                <a:latin typeface="Times New Roman"/>
                <a:cs typeface="Times New Roman"/>
              </a:rPr>
              <a:t>dt. 192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102, 71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</a:t>
            </a:r>
            <a:r>
              <a:rPr sz="1200" dirty="0">
                <a:latin typeface="Times New Roman"/>
                <a:cs typeface="Times New Roman"/>
              </a:rPr>
              <a:t>R 13289,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6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. 15, 2006</a:t>
            </a:r>
          </a:p>
        </p:txBody>
      </p:sp>
      <p:sp>
        <p:nvSpPr>
          <p:cNvPr id="231" name="object 231"/>
          <p:cNvSpPr txBox="1"/>
          <p:nvPr/>
        </p:nvSpPr>
        <p:spPr>
          <a:xfrm>
            <a:off x="7317993" y="6232176"/>
            <a:ext cx="10585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Times New Roman"/>
                <a:cs typeface="Times New Roman"/>
              </a:rPr>
              <a:t>R</a:t>
            </a:r>
            <a:r>
              <a:rPr sz="1000" spc="-5" dirty="0">
                <a:latin typeface="Times New Roman"/>
                <a:cs typeface="Times New Roman"/>
              </a:rPr>
              <a:t>e</a:t>
            </a:r>
            <a:r>
              <a:rPr sz="1000" spc="-15" dirty="0">
                <a:latin typeface="Times New Roman"/>
                <a:cs typeface="Times New Roman"/>
              </a:rPr>
              <a:t>v</a:t>
            </a:r>
            <a:r>
              <a:rPr sz="1000" spc="-10" dirty="0">
                <a:latin typeface="Times New Roman"/>
                <a:cs typeface="Times New Roman"/>
              </a:rPr>
              <a:t>is</a:t>
            </a:r>
            <a:r>
              <a:rPr sz="1000" spc="-5" dirty="0">
                <a:latin typeface="Times New Roman"/>
                <a:cs typeface="Times New Roman"/>
              </a:rPr>
              <a:t>ed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12</a:t>
            </a:r>
            <a:r>
              <a:rPr sz="1000" spc="-1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29</a:t>
            </a:r>
            <a:r>
              <a:rPr sz="1000" spc="-15" dirty="0">
                <a:latin typeface="Times New Roman"/>
                <a:cs typeface="Times New Roman"/>
              </a:rPr>
              <a:t>-</a:t>
            </a:r>
            <a:r>
              <a:rPr sz="1000" dirty="0">
                <a:latin typeface="Times New Roman"/>
                <a:cs typeface="Times New Roman"/>
              </a:rPr>
              <a:t>2009</a:t>
            </a:r>
          </a:p>
        </p:txBody>
      </p:sp>
      <p:graphicFrame>
        <p:nvGraphicFramePr>
          <p:cNvPr id="74" name="object 74"/>
          <p:cNvGraphicFramePr>
            <a:graphicFrameLocks noGrp="1"/>
          </p:cNvGraphicFramePr>
          <p:nvPr/>
        </p:nvGraphicFramePr>
        <p:xfrm>
          <a:off x="3862578" y="1526286"/>
          <a:ext cx="1594102" cy="4488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6312">
                <a:tc row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b="1" u="sng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eta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llic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pip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e)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ig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non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eta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llic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pipe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R w="762">
                      <a:solidFill>
                        <a:srgbClr val="000000"/>
                      </a:solidFill>
                      <a:prstDash val="solid"/>
                    </a:lnR>
                    <a:lnT w="762">
                      <a:solidFill>
                        <a:srgbClr val="000000"/>
                      </a:solidFill>
                      <a:prstDash val="solid"/>
                    </a:lnT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5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R w="762">
                      <a:solidFill>
                        <a:srgbClr val="000000"/>
                      </a:solidFill>
                      <a:prstDash val="solid"/>
                    </a:lnR>
                    <a:lnT w="762">
                      <a:solidFill>
                        <a:srgbClr val="000000"/>
                      </a:solidFill>
                      <a:prstDash val="solid"/>
                    </a:lnT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)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T w="762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4" name="object 134"/>
          <p:cNvGraphicFramePr>
            <a:graphicFrameLocks noGrp="1"/>
          </p:cNvGraphicFramePr>
          <p:nvPr/>
        </p:nvGraphicFramePr>
        <p:xfrm>
          <a:off x="1218435" y="4072136"/>
          <a:ext cx="861057" cy="1163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3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1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1291">
                <a:tc gridSpan="2">
                  <a:txBody>
                    <a:bodyPr/>
                    <a:lstStyle/>
                    <a:p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62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213">
                <a:tc row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4</a:t>
                      </a: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192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.5</a:t>
                      </a: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R w="762">
                      <a:solidFill>
                        <a:srgbClr val="000000"/>
                      </a:solidFill>
                      <a:prstDash val="solid"/>
                    </a:lnR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R w="762">
                      <a:solidFill>
                        <a:srgbClr val="000000"/>
                      </a:solidFill>
                      <a:prstDash val="solid"/>
                    </a:lnR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2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R w="762">
                      <a:solidFill>
                        <a:srgbClr val="000000"/>
                      </a:solidFill>
                      <a:prstDash val="solid"/>
                    </a:lnR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R w="762">
                      <a:solidFill>
                        <a:srgbClr val="000000"/>
                      </a:solidFill>
                      <a:prstDash val="solid"/>
                    </a:lnR>
                    <a:lnT w="762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858">
                <a:tc gridSpan="2"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762">
                      <a:solidFill>
                        <a:srgbClr val="000000"/>
                      </a:solidFill>
                      <a:prstDash val="solid"/>
                    </a:lnR>
                    <a:lnT w="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5" name="object 145"/>
          <p:cNvGraphicFramePr>
            <a:graphicFrameLocks noGrp="1"/>
          </p:cNvGraphicFramePr>
          <p:nvPr/>
        </p:nvGraphicFramePr>
        <p:xfrm>
          <a:off x="2250185" y="3815334"/>
          <a:ext cx="1658873" cy="515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9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6792">
                <a:tc row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b="1" u="sng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eta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llic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pip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e)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ig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non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eta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llic</a:t>
                      </a:r>
                      <a:r>
                        <a:rPr sz="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pipe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R w="762">
                      <a:solidFill>
                        <a:srgbClr val="000000"/>
                      </a:solidFill>
                      <a:prstDash val="solid"/>
                    </a:lnR>
                    <a:lnT w="762">
                      <a:solidFill>
                        <a:srgbClr val="000000"/>
                      </a:solidFill>
                      <a:prstDash val="solid"/>
                    </a:lnT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R w="762">
                      <a:solidFill>
                        <a:srgbClr val="000000"/>
                      </a:solidFill>
                      <a:prstDash val="solid"/>
                    </a:lnR>
                    <a:lnT w="762">
                      <a:solidFill>
                        <a:srgbClr val="000000"/>
                      </a:solidFill>
                      <a:prstDash val="solid"/>
                    </a:lnT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)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T w="762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0" name="object 150"/>
          <p:cNvGraphicFramePr>
            <a:graphicFrameLocks noGrp="1"/>
          </p:cNvGraphicFramePr>
          <p:nvPr/>
        </p:nvGraphicFramePr>
        <p:xfrm>
          <a:off x="2250185" y="5018532"/>
          <a:ext cx="1658873" cy="429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9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7168">
                <a:tc row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%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 (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eta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llic</a:t>
                      </a:r>
                      <a:r>
                        <a:rPr sz="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pip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800" b="1" u="sng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ig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non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eta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llic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pipe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R w="762">
                      <a:solidFill>
                        <a:srgbClr val="000000"/>
                      </a:solidFill>
                      <a:prstDash val="solid"/>
                    </a:lnR>
                    <a:lnT w="762">
                      <a:solidFill>
                        <a:srgbClr val="000000"/>
                      </a:solidFill>
                      <a:prstDash val="solid"/>
                    </a:lnT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8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R w="762">
                      <a:solidFill>
                        <a:srgbClr val="000000"/>
                      </a:solidFill>
                      <a:prstDash val="solid"/>
                    </a:lnR>
                    <a:lnT w="762">
                      <a:solidFill>
                        <a:srgbClr val="000000"/>
                      </a:solidFill>
                      <a:prstDash val="solid"/>
                    </a:lnT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)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T w="762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77" name="object 177"/>
          <p:cNvGraphicFramePr>
            <a:graphicFrameLocks noGrp="1"/>
          </p:cNvGraphicFramePr>
          <p:nvPr/>
        </p:nvGraphicFramePr>
        <p:xfrm>
          <a:off x="5731000" y="4439405"/>
          <a:ext cx="1101089" cy="470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545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192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8(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)(1)(a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)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R="10922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2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R="22860"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192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.5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R w="762">
                      <a:solidFill>
                        <a:srgbClr val="000000"/>
                      </a:solidFill>
                      <a:prstDash val="solid"/>
                    </a:lnR>
                    <a:lnT w="762">
                      <a:solidFill>
                        <a:srgbClr val="000000"/>
                      </a:solidFill>
                      <a:prstDash val="solid"/>
                    </a:lnT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s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4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R w="762">
                      <a:solidFill>
                        <a:srgbClr val="000000"/>
                      </a:solidFill>
                      <a:prstDash val="solid"/>
                    </a:lnR>
                    <a:lnT w="762">
                      <a:solidFill>
                        <a:srgbClr val="000000"/>
                      </a:solidFill>
                      <a:prstDash val="solid"/>
                    </a:lnT>
                    <a:lnB w="76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">
                      <a:solidFill>
                        <a:srgbClr val="000000"/>
                      </a:solidFill>
                      <a:prstDash val="solid"/>
                    </a:lnL>
                    <a:lnT w="762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026" y="372030"/>
            <a:ext cx="7453947" cy="492443"/>
          </a:xfrm>
        </p:spPr>
        <p:txBody>
          <a:bodyPr/>
          <a:lstStyle/>
          <a:p>
            <a:r>
              <a:rPr lang="en-US" sz="3200" dirty="0"/>
              <a:t>Community Liaisons Responsibilities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295400"/>
            <a:ext cx="8072119" cy="5464164"/>
          </a:xfrm>
        </p:spPr>
        <p:txBody>
          <a:bodyPr/>
          <a:lstStyle/>
          <a:p>
            <a:pPr marL="299085" marR="5080" indent="-286385">
              <a:lnSpc>
                <a:spcPct val="80000"/>
              </a:lnSpc>
              <a:buFont typeface="Arial"/>
              <a:buChar char="•"/>
              <a:tabLst>
                <a:tab pos="299720" algn="l"/>
              </a:tabLst>
            </a:pPr>
            <a:r>
              <a:rPr lang="en-US" sz="2000" b="0" dirty="0">
                <a:latin typeface="Georgia"/>
                <a:cs typeface="Georgia"/>
              </a:rPr>
              <a:t>Se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ve</a:t>
            </a:r>
            <a:r>
              <a:rPr lang="en-US" sz="2000" b="0" spc="-1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s</a:t>
            </a:r>
            <a:r>
              <a:rPr lang="en-US" sz="2000" b="0" spc="5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de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ign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ted</a:t>
            </a:r>
            <a:r>
              <a:rPr lang="en-US" sz="2000" b="0" spc="-40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P</a:t>
            </a:r>
            <a:r>
              <a:rPr lang="en-US" sz="2000" b="0" spc="-5" dirty="0">
                <a:latin typeface="Georgia"/>
                <a:cs typeface="Georgia"/>
              </a:rPr>
              <a:t>H</a:t>
            </a:r>
            <a:r>
              <a:rPr lang="en-US" sz="2000" b="0" dirty="0">
                <a:latin typeface="Georgia"/>
                <a:cs typeface="Georgia"/>
              </a:rPr>
              <a:t>MSA</a:t>
            </a:r>
            <a:r>
              <a:rPr lang="en-US" sz="2000" b="0" spc="-20" dirty="0">
                <a:latin typeface="Georgia"/>
                <a:cs typeface="Georgia"/>
              </a:rPr>
              <a:t> 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ent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tiv</a:t>
            </a:r>
            <a:r>
              <a:rPr lang="en-US" sz="2000" b="0" spc="-10" dirty="0">
                <a:latin typeface="Georgia"/>
                <a:cs typeface="Georgia"/>
              </a:rPr>
              <a:t>e</a:t>
            </a:r>
            <a:r>
              <a:rPr lang="en-US" sz="2000" b="0" dirty="0">
                <a:latin typeface="Georgia"/>
                <a:cs typeface="Georgia"/>
              </a:rPr>
              <a:t>s</a:t>
            </a:r>
            <a:r>
              <a:rPr lang="en-US" sz="2000" b="0" spc="-40" dirty="0">
                <a:latin typeface="Georgia"/>
                <a:cs typeface="Georgia"/>
              </a:rPr>
              <a:t> </a:t>
            </a:r>
            <a:r>
              <a:rPr lang="en-US" sz="2000" b="0" spc="5" dirty="0">
                <a:latin typeface="Georgia"/>
                <a:cs typeface="Georgia"/>
              </a:rPr>
              <a:t>b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5" dirty="0">
                <a:latin typeface="Georgia"/>
                <a:cs typeface="Georgia"/>
              </a:rPr>
              <a:t>f</a:t>
            </a:r>
            <a:r>
              <a:rPr lang="en-US" sz="2000" b="0" dirty="0">
                <a:latin typeface="Georgia"/>
                <a:cs typeface="Georgia"/>
              </a:rPr>
              <a:t>o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 a</a:t>
            </a:r>
            <a:r>
              <a:rPr lang="en-US" sz="2000" b="0" spc="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w</a:t>
            </a:r>
            <a:r>
              <a:rPr lang="en-US" sz="2000" b="0" dirty="0">
                <a:latin typeface="Georgia"/>
                <a:cs typeface="Georgia"/>
              </a:rPr>
              <a:t>ide</a:t>
            </a:r>
            <a:r>
              <a:rPr lang="en-US" sz="2000" b="0" spc="-10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v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iety</a:t>
            </a:r>
            <a:r>
              <a:rPr lang="en-US" sz="2000" b="0" spc="-5" dirty="0">
                <a:latin typeface="Georgia"/>
                <a:cs typeface="Georgia"/>
              </a:rPr>
              <a:t> o</a:t>
            </a:r>
            <a:r>
              <a:rPr lang="en-US" sz="2000" b="0" dirty="0">
                <a:latin typeface="Georgia"/>
                <a:cs typeface="Georgia"/>
              </a:rPr>
              <a:t>f 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t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spc="-10" dirty="0">
                <a:latin typeface="Georgia"/>
                <a:cs typeface="Georgia"/>
              </a:rPr>
              <a:t>k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5" dirty="0">
                <a:latin typeface="Georgia"/>
                <a:cs typeface="Georgia"/>
              </a:rPr>
              <a:t>ho</a:t>
            </a:r>
            <a:r>
              <a:rPr lang="en-US" sz="2000" b="0" dirty="0">
                <a:latin typeface="Georgia"/>
                <a:cs typeface="Georgia"/>
              </a:rPr>
              <a:t>lde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spc="-5" dirty="0">
                <a:latin typeface="Georgia"/>
                <a:cs typeface="Georgia"/>
              </a:rPr>
              <a:t>s.</a:t>
            </a:r>
            <a:endParaRPr lang="en-US" sz="2000" b="0" dirty="0">
              <a:latin typeface="Georgia"/>
              <a:cs typeface="Georgia"/>
            </a:endParaRPr>
          </a:p>
          <a:p>
            <a:pPr marL="299085" marR="229235" indent="-286385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299720" algn="l"/>
              </a:tabLst>
            </a:pPr>
            <a:r>
              <a:rPr lang="en-US" sz="2000" b="0" dirty="0">
                <a:latin typeface="Georgia"/>
                <a:cs typeface="Georgia"/>
              </a:rPr>
              <a:t>P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tici</a:t>
            </a:r>
            <a:r>
              <a:rPr lang="en-US" sz="2000" b="0" spc="-5" dirty="0">
                <a:latin typeface="Georgia"/>
                <a:cs typeface="Georgia"/>
              </a:rPr>
              <a:t>pa</a:t>
            </a:r>
            <a:r>
              <a:rPr lang="en-US" sz="2000" b="0" dirty="0">
                <a:latin typeface="Georgia"/>
                <a:cs typeface="Georgia"/>
              </a:rPr>
              <a:t>te </a:t>
            </a:r>
            <a:r>
              <a:rPr lang="en-US" sz="2000" b="0" spc="-5" dirty="0">
                <a:latin typeface="Georgia"/>
                <a:cs typeface="Georgia"/>
              </a:rPr>
              <a:t>w</a:t>
            </a:r>
            <a:r>
              <a:rPr lang="en-US" sz="2000" b="0" dirty="0">
                <a:latin typeface="Georgia"/>
                <a:cs typeface="Georgia"/>
              </a:rPr>
              <a:t>ith</a:t>
            </a:r>
            <a:r>
              <a:rPr lang="en-US" sz="2000" b="0" spc="-2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t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te</a:t>
            </a:r>
            <a:r>
              <a:rPr lang="en-US" sz="2000" b="0" spc="-1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nd</a:t>
            </a:r>
            <a:r>
              <a:rPr lang="en-US" sz="2000" b="0" spc="10" dirty="0">
                <a:latin typeface="Georgia"/>
                <a:cs typeface="Georgia"/>
              </a:rPr>
              <a:t> 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egi</a:t>
            </a:r>
            <a:r>
              <a:rPr lang="en-US" sz="2000" b="0" spc="-5" dirty="0">
                <a:latin typeface="Georgia"/>
                <a:cs typeface="Georgia"/>
              </a:rPr>
              <a:t>o</a:t>
            </a:r>
            <a:r>
              <a:rPr lang="en-US" sz="2000" b="0" dirty="0">
                <a:latin typeface="Georgia"/>
                <a:cs typeface="Georgia"/>
              </a:rPr>
              <a:t>n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l d</a:t>
            </a:r>
            <a:r>
              <a:rPr lang="en-US" sz="2000" b="0" spc="-5" dirty="0">
                <a:latin typeface="Georgia"/>
                <a:cs typeface="Georgia"/>
              </a:rPr>
              <a:t>amag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1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eventi</a:t>
            </a:r>
            <a:r>
              <a:rPr lang="en-US" sz="2000" b="0" spc="-5" dirty="0">
                <a:latin typeface="Georgia"/>
                <a:cs typeface="Georgia"/>
              </a:rPr>
              <a:t>o</a:t>
            </a:r>
            <a:r>
              <a:rPr lang="en-US" sz="2000" b="0" dirty="0">
                <a:latin typeface="Georgia"/>
                <a:cs typeface="Georgia"/>
              </a:rPr>
              <a:t>n</a:t>
            </a:r>
            <a:r>
              <a:rPr lang="en-US" sz="2000" b="0" spc="-25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g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spc="-5" dirty="0">
                <a:latin typeface="Georgia"/>
                <a:cs typeface="Georgia"/>
              </a:rPr>
              <a:t>oup</a:t>
            </a:r>
            <a:r>
              <a:rPr lang="en-US" sz="2000" b="0" dirty="0">
                <a:latin typeface="Georgia"/>
                <a:cs typeface="Georgia"/>
              </a:rPr>
              <a:t>s</a:t>
            </a:r>
            <a:r>
              <a:rPr lang="en-US" sz="2000" b="0" spc="-5" dirty="0">
                <a:latin typeface="Georgia"/>
                <a:cs typeface="Georgia"/>
              </a:rPr>
              <a:t> a</a:t>
            </a:r>
            <a:r>
              <a:rPr lang="en-US" sz="2000" b="0" dirty="0">
                <a:latin typeface="Georgia"/>
                <a:cs typeface="Georgia"/>
              </a:rPr>
              <a:t>nd t</a:t>
            </a:r>
            <a:r>
              <a:rPr lang="en-US" sz="2000" b="0" spc="-5" dirty="0">
                <a:latin typeface="Georgia"/>
                <a:cs typeface="Georgia"/>
              </a:rPr>
              <a:t>h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1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C</a:t>
            </a:r>
            <a:r>
              <a:rPr lang="en-US" sz="2000" b="0" dirty="0">
                <a:latin typeface="Georgia"/>
                <a:cs typeface="Georgia"/>
              </a:rPr>
              <a:t>o</a:t>
            </a:r>
            <a:r>
              <a:rPr lang="en-US" sz="2000" b="0" spc="-5" dirty="0">
                <a:latin typeface="Georgia"/>
                <a:cs typeface="Georgia"/>
              </a:rPr>
              <a:t>mm</a:t>
            </a:r>
            <a:r>
              <a:rPr lang="en-US" sz="2000" b="0" dirty="0">
                <a:latin typeface="Georgia"/>
                <a:cs typeface="Georgia"/>
              </a:rPr>
              <a:t>on </a:t>
            </a:r>
            <a:r>
              <a:rPr lang="en-US" sz="2000" b="0" spc="-5" dirty="0">
                <a:latin typeface="Georgia"/>
                <a:cs typeface="Georgia"/>
              </a:rPr>
              <a:t>G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spc="-5" dirty="0">
                <a:latin typeface="Georgia"/>
                <a:cs typeface="Georgia"/>
              </a:rPr>
              <a:t>ou</a:t>
            </a:r>
            <a:r>
              <a:rPr lang="en-US" sz="2000" b="0" dirty="0">
                <a:latin typeface="Georgia"/>
                <a:cs typeface="Georgia"/>
              </a:rPr>
              <a:t>nd</a:t>
            </a:r>
            <a:r>
              <a:rPr lang="en-US" sz="2000" b="0" spc="-5" dirty="0">
                <a:latin typeface="Georgia"/>
                <a:cs typeface="Georgia"/>
              </a:rPr>
              <a:t> A</a:t>
            </a:r>
            <a:r>
              <a:rPr lang="en-US" sz="2000" b="0" dirty="0">
                <a:latin typeface="Georgia"/>
                <a:cs typeface="Georgia"/>
              </a:rPr>
              <a:t>lli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nce to</a:t>
            </a:r>
            <a:r>
              <a:rPr lang="en-US" sz="2000" b="0" spc="-2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fu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t</a:t>
            </a:r>
            <a:r>
              <a:rPr lang="en-US" sz="2000" b="0" spc="-5" dirty="0">
                <a:latin typeface="Georgia"/>
                <a:cs typeface="Georgia"/>
              </a:rPr>
              <a:t>h</a:t>
            </a:r>
            <a:r>
              <a:rPr lang="en-US" sz="2000" b="0" dirty="0">
                <a:latin typeface="Georgia"/>
                <a:cs typeface="Georgia"/>
              </a:rPr>
              <a:t>er t</a:t>
            </a:r>
            <a:r>
              <a:rPr lang="en-US" sz="2000" b="0" spc="-5" dirty="0">
                <a:latin typeface="Georgia"/>
                <a:cs typeface="Georgia"/>
              </a:rPr>
              <a:t>h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10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i</a:t>
            </a:r>
            <a:r>
              <a:rPr lang="en-US" sz="2000" b="0" spc="-5" dirty="0">
                <a:latin typeface="Georgia"/>
                <a:cs typeface="Georgia"/>
              </a:rPr>
              <a:t>mp</a:t>
            </a:r>
            <a:r>
              <a:rPr lang="en-US" sz="2000" b="0" dirty="0">
                <a:latin typeface="Georgia"/>
                <a:cs typeface="Georgia"/>
              </a:rPr>
              <a:t>le</a:t>
            </a:r>
            <a:r>
              <a:rPr lang="en-US" sz="2000" b="0" spc="-5" dirty="0">
                <a:latin typeface="Georgia"/>
                <a:cs typeface="Georgia"/>
              </a:rPr>
              <a:t>m</a:t>
            </a:r>
            <a:r>
              <a:rPr lang="en-US" sz="2000" b="0" dirty="0">
                <a:latin typeface="Georgia"/>
                <a:cs typeface="Georgia"/>
              </a:rPr>
              <a:t>ent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spc="-10" dirty="0">
                <a:latin typeface="Georgia"/>
                <a:cs typeface="Georgia"/>
              </a:rPr>
              <a:t>t</a:t>
            </a:r>
            <a:r>
              <a:rPr lang="en-US" sz="2000" b="0" dirty="0">
                <a:latin typeface="Georgia"/>
                <a:cs typeface="Georgia"/>
              </a:rPr>
              <a:t>i</a:t>
            </a:r>
            <a:r>
              <a:rPr lang="en-US" sz="2000" b="0" spc="-5" dirty="0">
                <a:latin typeface="Georgia"/>
                <a:cs typeface="Georgia"/>
              </a:rPr>
              <a:t>o</a:t>
            </a:r>
            <a:r>
              <a:rPr lang="en-US" sz="2000" b="0" dirty="0">
                <a:latin typeface="Georgia"/>
                <a:cs typeface="Georgia"/>
              </a:rPr>
              <a:t>n</a:t>
            </a:r>
            <a:r>
              <a:rPr lang="en-US" sz="2000" b="0" spc="-2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o</a:t>
            </a:r>
            <a:r>
              <a:rPr lang="en-US" sz="2000" b="0" dirty="0">
                <a:latin typeface="Georgia"/>
                <a:cs typeface="Georgia"/>
              </a:rPr>
              <a:t>f d</a:t>
            </a:r>
            <a:r>
              <a:rPr lang="en-US" sz="2000" b="0" spc="-5" dirty="0">
                <a:latin typeface="Georgia"/>
                <a:cs typeface="Georgia"/>
              </a:rPr>
              <a:t>ama</a:t>
            </a:r>
            <a:r>
              <a:rPr lang="en-US" sz="2000" b="0" dirty="0">
                <a:latin typeface="Georgia"/>
                <a:cs typeface="Georgia"/>
              </a:rPr>
              <a:t>ge 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eventi</a:t>
            </a:r>
            <a:r>
              <a:rPr lang="en-US" sz="2000" b="0" spc="-5" dirty="0">
                <a:latin typeface="Georgia"/>
                <a:cs typeface="Georgia"/>
              </a:rPr>
              <a:t>o</a:t>
            </a:r>
            <a:r>
              <a:rPr lang="en-US" sz="2000" b="0" dirty="0">
                <a:latin typeface="Georgia"/>
                <a:cs typeface="Georgia"/>
              </a:rPr>
              <a:t>n</a:t>
            </a:r>
            <a:r>
              <a:rPr lang="en-US" sz="2000" b="0" spc="-35" dirty="0">
                <a:latin typeface="Georgia"/>
                <a:cs typeface="Georgia"/>
              </a:rPr>
              <a:t> </a:t>
            </a:r>
            <a:r>
              <a:rPr lang="en-US" sz="2000" b="0" spc="5" dirty="0">
                <a:latin typeface="Georgia"/>
                <a:cs typeface="Georgia"/>
              </a:rPr>
              <a:t>b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t</a:t>
            </a:r>
            <a:r>
              <a:rPr lang="en-US" sz="2000" b="0" spc="-1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ctice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.</a:t>
            </a:r>
          </a:p>
          <a:p>
            <a:pPr marL="299085" marR="1165225" indent="-286385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>
                <a:latin typeface="Georgia"/>
                <a:cs typeface="Georgia"/>
              </a:rPr>
              <a:t>H</a:t>
            </a:r>
            <a:r>
              <a:rPr lang="en-US" sz="2000" b="0" dirty="0">
                <a:latin typeface="Georgia"/>
                <a:cs typeface="Georgia"/>
              </a:rPr>
              <a:t>elp</a:t>
            </a:r>
            <a:r>
              <a:rPr lang="en-US" sz="2000" b="0" spc="-2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t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tes</a:t>
            </a:r>
            <a:r>
              <a:rPr lang="en-US" sz="2000" b="0" spc="-3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ass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s</a:t>
            </a:r>
            <a:r>
              <a:rPr lang="en-US" sz="2000" b="0" spc="-5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t</a:t>
            </a:r>
            <a:r>
              <a:rPr lang="en-US" sz="2000" b="0" spc="-5" dirty="0">
                <a:latin typeface="Georgia"/>
                <a:cs typeface="Georgia"/>
              </a:rPr>
              <a:t>h</a:t>
            </a:r>
            <a:r>
              <a:rPr lang="en-US" sz="2000" b="0" dirty="0">
                <a:latin typeface="Georgia"/>
                <a:cs typeface="Georgia"/>
              </a:rPr>
              <a:t>eir</a:t>
            </a:r>
            <a:r>
              <a:rPr lang="en-US" sz="2000" b="0" spc="-10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d</a:t>
            </a:r>
            <a:r>
              <a:rPr lang="en-US" sz="2000" b="0" spc="-5" dirty="0">
                <a:latin typeface="Georgia"/>
                <a:cs typeface="Georgia"/>
              </a:rPr>
              <a:t>ama</a:t>
            </a:r>
            <a:r>
              <a:rPr lang="en-US" sz="2000" b="0" dirty="0">
                <a:latin typeface="Georgia"/>
                <a:cs typeface="Georgia"/>
              </a:rPr>
              <a:t>ge 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evention</a:t>
            </a:r>
            <a:r>
              <a:rPr lang="en-US" sz="2000" b="0" spc="-3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o</a:t>
            </a:r>
            <a:r>
              <a:rPr lang="en-US" sz="2000" b="0" spc="-5" dirty="0">
                <a:latin typeface="Georgia"/>
                <a:cs typeface="Georgia"/>
              </a:rPr>
              <a:t>g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spc="-5" dirty="0">
                <a:latin typeface="Georgia"/>
                <a:cs typeface="Georgia"/>
              </a:rPr>
              <a:t>am</a:t>
            </a:r>
            <a:r>
              <a:rPr lang="en-US" sz="2000" b="0" dirty="0">
                <a:latin typeface="Georgia"/>
                <a:cs typeface="Georgia"/>
              </a:rPr>
              <a:t>s</a:t>
            </a:r>
            <a:r>
              <a:rPr lang="en-US" sz="2000" b="0" spc="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nd o</a:t>
            </a:r>
            <a:r>
              <a:rPr lang="en-US" sz="2000" b="0" spc="-5" dirty="0">
                <a:latin typeface="Georgia"/>
                <a:cs typeface="Georgia"/>
              </a:rPr>
              <a:t>pp</a:t>
            </a:r>
            <a:r>
              <a:rPr lang="en-US" sz="2000" b="0" dirty="0">
                <a:latin typeface="Georgia"/>
                <a:cs typeface="Georgia"/>
              </a:rPr>
              <a:t>o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tunitie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.</a:t>
            </a:r>
          </a:p>
          <a:p>
            <a:pPr marL="299085" marR="379730" indent="-286385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outinely</a:t>
            </a:r>
            <a:r>
              <a:rPr lang="en-US" sz="2000" b="0" spc="-3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ovide</a:t>
            </a:r>
            <a:r>
              <a:rPr lang="en-US" sz="2000" b="0" spc="-10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in</a:t>
            </a:r>
            <a:r>
              <a:rPr lang="en-US" sz="2000" b="0" spc="-5" dirty="0">
                <a:latin typeface="Georgia"/>
                <a:cs typeface="Georgia"/>
              </a:rPr>
              <a:t>f</a:t>
            </a:r>
            <a:r>
              <a:rPr lang="en-US" sz="2000" b="0" dirty="0">
                <a:latin typeface="Georgia"/>
                <a:cs typeface="Georgia"/>
              </a:rPr>
              <a:t>o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spc="-5" dirty="0">
                <a:latin typeface="Georgia"/>
                <a:cs typeface="Georgia"/>
              </a:rPr>
              <a:t>ma</a:t>
            </a:r>
            <a:r>
              <a:rPr lang="en-US" sz="2000" b="0" dirty="0">
                <a:latin typeface="Georgia"/>
                <a:cs typeface="Georgia"/>
              </a:rPr>
              <a:t>tion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l</a:t>
            </a:r>
            <a:r>
              <a:rPr lang="en-US" sz="2000" b="0" spc="1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ent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tions</a:t>
            </a:r>
            <a:r>
              <a:rPr lang="en-US" sz="2000" b="0" spc="-30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to</a:t>
            </a:r>
            <a:r>
              <a:rPr lang="en-US" sz="2000" b="0" spc="-15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v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ious 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t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spc="-10" dirty="0">
                <a:latin typeface="Georgia"/>
                <a:cs typeface="Georgia"/>
              </a:rPr>
              <a:t>k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5" dirty="0">
                <a:latin typeface="Georgia"/>
                <a:cs typeface="Georgia"/>
              </a:rPr>
              <a:t>h</a:t>
            </a:r>
            <a:r>
              <a:rPr lang="en-US" sz="2000" b="0" dirty="0">
                <a:latin typeface="Georgia"/>
                <a:cs typeface="Georgia"/>
              </a:rPr>
              <a:t>older</a:t>
            </a:r>
            <a:r>
              <a:rPr lang="en-US" sz="2000" b="0" spc="-25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g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ou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dirty="0">
                <a:latin typeface="Georgia"/>
                <a:cs typeface="Georgia"/>
              </a:rPr>
              <a:t>s</a:t>
            </a:r>
            <a:r>
              <a:rPr lang="en-US" sz="2000" b="0" spc="-5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to</a:t>
            </a:r>
            <a:r>
              <a:rPr lang="en-US" sz="2000" b="0" spc="-15" dirty="0">
                <a:latin typeface="Georgia"/>
                <a:cs typeface="Georgia"/>
              </a:rPr>
              <a:t> </a:t>
            </a:r>
            <a:r>
              <a:rPr lang="en-US" sz="2000" b="0" spc="5" dirty="0">
                <a:latin typeface="Georgia"/>
                <a:cs typeface="Georgia"/>
              </a:rPr>
              <a:t>b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o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den</a:t>
            </a:r>
            <a:r>
              <a:rPr lang="en-US" sz="2000" b="0" spc="1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dirty="0">
                <a:latin typeface="Georgia"/>
                <a:cs typeface="Georgia"/>
              </a:rPr>
              <a:t>u</a:t>
            </a:r>
            <a:r>
              <a:rPr lang="en-US" sz="2000" b="0" spc="5" dirty="0">
                <a:latin typeface="Georgia"/>
                <a:cs typeface="Georgia"/>
              </a:rPr>
              <a:t>b</a:t>
            </a:r>
            <a:r>
              <a:rPr lang="en-US" sz="2000" b="0" dirty="0">
                <a:latin typeface="Georgia"/>
                <a:cs typeface="Georgia"/>
              </a:rPr>
              <a:t>lic</a:t>
            </a:r>
            <a:r>
              <a:rPr lang="en-US" sz="2000" b="0" spc="-1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awa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ene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s</a:t>
            </a:r>
            <a:r>
              <a:rPr lang="en-US" sz="2000" b="0" spc="5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of</a:t>
            </a:r>
            <a:r>
              <a:rPr lang="en-US" sz="2000" b="0" spc="-10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our count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spc="-5" dirty="0">
                <a:latin typeface="Georgia"/>
                <a:cs typeface="Georgia"/>
              </a:rPr>
              <a:t>y</a:t>
            </a:r>
            <a:r>
              <a:rPr lang="en-US" sz="2000" b="0" dirty="0">
                <a:latin typeface="Georgia"/>
                <a:cs typeface="Georgia"/>
              </a:rPr>
              <a:t>’s ene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spc="-5" dirty="0">
                <a:latin typeface="Georgia"/>
                <a:cs typeface="Georgia"/>
              </a:rPr>
              <a:t>g</a:t>
            </a:r>
            <a:r>
              <a:rPr lang="en-US" sz="2000" b="0" dirty="0">
                <a:latin typeface="Georgia"/>
                <a:cs typeface="Georgia"/>
              </a:rPr>
              <a:t>y</a:t>
            </a:r>
            <a:r>
              <a:rPr lang="en-US" sz="2000" b="0" spc="-20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t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n</a:t>
            </a:r>
            <a:r>
              <a:rPr lang="en-US" sz="2000" b="0" spc="-5" dirty="0">
                <a:latin typeface="Georgia"/>
                <a:cs typeface="Georgia"/>
              </a:rPr>
              <a:t>spo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t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ti</a:t>
            </a:r>
            <a:r>
              <a:rPr lang="en-US" sz="2000" b="0" spc="-5" dirty="0">
                <a:latin typeface="Georgia"/>
                <a:cs typeface="Georgia"/>
              </a:rPr>
              <a:t>o</a:t>
            </a:r>
            <a:r>
              <a:rPr lang="en-US" sz="2000" b="0" dirty="0">
                <a:latin typeface="Georgia"/>
                <a:cs typeface="Georgia"/>
              </a:rPr>
              <a:t>n 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dirty="0">
                <a:latin typeface="Georgia"/>
                <a:cs typeface="Georgia"/>
              </a:rPr>
              <a:t>i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dirty="0">
                <a:latin typeface="Georgia"/>
                <a:cs typeface="Georgia"/>
              </a:rPr>
              <a:t>eline</a:t>
            </a:r>
            <a:r>
              <a:rPr lang="en-US" sz="2000" b="0" spc="-2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sys</a:t>
            </a:r>
            <a:r>
              <a:rPr lang="en-US" sz="2000" b="0" dirty="0">
                <a:latin typeface="Georgia"/>
                <a:cs typeface="Georgia"/>
              </a:rPr>
              <a:t>te</a:t>
            </a:r>
            <a:r>
              <a:rPr lang="en-US" sz="2000" b="0" spc="-5" dirty="0">
                <a:latin typeface="Georgia"/>
                <a:cs typeface="Georgia"/>
              </a:rPr>
              <a:t>ms</a:t>
            </a:r>
            <a:r>
              <a:rPr lang="en-US" sz="2000" b="0" dirty="0">
                <a:latin typeface="Georgia"/>
                <a:cs typeface="Georgia"/>
              </a:rPr>
              <a:t>.</a:t>
            </a:r>
          </a:p>
          <a:p>
            <a:pPr marL="299085" marR="149225" indent="-286385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299720" algn="l"/>
              </a:tabLst>
            </a:pPr>
            <a:r>
              <a:rPr lang="en-US" sz="2000" b="0" dirty="0">
                <a:latin typeface="Georgia"/>
                <a:cs typeface="Georgia"/>
              </a:rPr>
              <a:t>Meet</a:t>
            </a:r>
            <a:r>
              <a:rPr lang="en-US" sz="2000" b="0" spc="-3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w</a:t>
            </a:r>
            <a:r>
              <a:rPr lang="en-US" sz="2000" b="0" dirty="0">
                <a:latin typeface="Georgia"/>
                <a:cs typeface="Georgia"/>
              </a:rPr>
              <a:t>ith</a:t>
            </a:r>
            <a:r>
              <a:rPr lang="en-US" sz="2000" b="0" spc="-1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f</a:t>
            </a:r>
            <a:r>
              <a:rPr lang="en-US" sz="2000" b="0" dirty="0">
                <a:latin typeface="Georgia"/>
                <a:cs typeface="Georgia"/>
              </a:rPr>
              <a:t>ede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l,</a:t>
            </a:r>
            <a:r>
              <a:rPr lang="en-US" sz="2000" b="0" spc="-5" dirty="0">
                <a:latin typeface="Georgia"/>
                <a:cs typeface="Georgia"/>
              </a:rPr>
              <a:t> s</a:t>
            </a:r>
            <a:r>
              <a:rPr lang="en-US" sz="2000" b="0" dirty="0">
                <a:latin typeface="Georgia"/>
                <a:cs typeface="Georgia"/>
              </a:rPr>
              <a:t>t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te</a:t>
            </a:r>
            <a:r>
              <a:rPr lang="en-US" sz="2000" b="0" spc="-1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nd</a:t>
            </a:r>
            <a:r>
              <a:rPr lang="en-US" sz="2000" b="0" spc="10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loc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l</a:t>
            </a:r>
            <a:r>
              <a:rPr lang="en-US" sz="2000" b="0" spc="-5" dirty="0">
                <a:latin typeface="Georgia"/>
                <a:cs typeface="Georgia"/>
              </a:rPr>
              <a:t> 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eg</a:t>
            </a:r>
            <a:r>
              <a:rPr lang="en-US" sz="2000" b="0" spc="-5" dirty="0">
                <a:latin typeface="Georgia"/>
                <a:cs typeface="Georgia"/>
              </a:rPr>
              <a:t>u</a:t>
            </a:r>
            <a:r>
              <a:rPr lang="en-US" sz="2000" b="0" dirty="0">
                <a:latin typeface="Georgia"/>
                <a:cs typeface="Georgia"/>
              </a:rPr>
              <a:t>l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</a:t>
            </a:r>
            <a:r>
              <a:rPr lang="en-US" sz="2000" b="0" spc="-5" dirty="0">
                <a:latin typeface="Georgia"/>
                <a:cs typeface="Georgia"/>
              </a:rPr>
              <a:t>o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y</a:t>
            </a:r>
            <a:r>
              <a:rPr lang="en-US" sz="2000" b="0" spc="-5" dirty="0">
                <a:latin typeface="Georgia"/>
                <a:cs typeface="Georgia"/>
              </a:rPr>
              <a:t> a</a:t>
            </a:r>
            <a:r>
              <a:rPr lang="en-US" sz="2000" b="0" dirty="0">
                <a:latin typeface="Georgia"/>
                <a:cs typeface="Georgia"/>
              </a:rPr>
              <a:t>gencie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,</a:t>
            </a:r>
            <a:r>
              <a:rPr lang="en-US" sz="2000" b="0" spc="-3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nd</a:t>
            </a:r>
            <a:r>
              <a:rPr lang="en-US" sz="2000" b="0" spc="1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dirty="0">
                <a:latin typeface="Georgia"/>
                <a:cs typeface="Georgia"/>
              </a:rPr>
              <a:t>i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dirty="0">
                <a:latin typeface="Georgia"/>
                <a:cs typeface="Georgia"/>
              </a:rPr>
              <a:t>eline </a:t>
            </a:r>
            <a:r>
              <a:rPr lang="en-US" sz="2000" b="0" spc="-5" dirty="0">
                <a:latin typeface="Georgia"/>
                <a:cs typeface="Georgia"/>
              </a:rPr>
              <a:t>op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to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s</a:t>
            </a:r>
            <a:r>
              <a:rPr lang="en-US" sz="2000" b="0" spc="-5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to</a:t>
            </a:r>
            <a:r>
              <a:rPr lang="en-US" sz="2000" b="0" spc="-2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fa</a:t>
            </a:r>
            <a:r>
              <a:rPr lang="en-US" sz="2000" b="0" dirty="0">
                <a:latin typeface="Georgia"/>
                <a:cs typeface="Georgia"/>
              </a:rPr>
              <a:t>cilit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te ti</a:t>
            </a:r>
            <a:r>
              <a:rPr lang="en-US" sz="2000" b="0" spc="-5" dirty="0">
                <a:latin typeface="Georgia"/>
                <a:cs typeface="Georgia"/>
              </a:rPr>
              <a:t>m</a:t>
            </a:r>
            <a:r>
              <a:rPr lang="en-US" sz="2000" b="0" dirty="0">
                <a:latin typeface="Georgia"/>
                <a:cs typeface="Georgia"/>
              </a:rPr>
              <a:t>ely</a:t>
            </a:r>
            <a:r>
              <a:rPr lang="en-US" sz="2000" b="0" spc="-20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i</a:t>
            </a:r>
            <a:r>
              <a:rPr lang="en-US" sz="2000" b="0" spc="-5" dirty="0">
                <a:latin typeface="Georgia"/>
                <a:cs typeface="Georgia"/>
              </a:rPr>
              <a:t>ssua</a:t>
            </a:r>
            <a:r>
              <a:rPr lang="en-US" sz="2000" b="0" dirty="0">
                <a:latin typeface="Georgia"/>
                <a:cs typeface="Georgia"/>
              </a:rPr>
              <a:t>nce</a:t>
            </a:r>
            <a:r>
              <a:rPr lang="en-US" sz="2000" b="0" spc="-15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of</a:t>
            </a:r>
            <a:r>
              <a:rPr lang="en-US" sz="2000" b="0" spc="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spc="-5" dirty="0">
                <a:latin typeface="Georgia"/>
                <a:cs typeface="Georgia"/>
              </a:rPr>
              <a:t>m</a:t>
            </a:r>
            <a:r>
              <a:rPr lang="en-US" sz="2000" b="0" dirty="0">
                <a:latin typeface="Georgia"/>
                <a:cs typeface="Georgia"/>
              </a:rPr>
              <a:t>its</a:t>
            </a:r>
            <a:r>
              <a:rPr lang="en-US" sz="2000" b="0" spc="-20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nece</a:t>
            </a:r>
            <a:r>
              <a:rPr lang="en-US" sz="2000" b="0" spc="-5" dirty="0">
                <a:latin typeface="Georgia"/>
                <a:cs typeface="Georgia"/>
              </a:rPr>
              <a:t>ssa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y</a:t>
            </a:r>
            <a:r>
              <a:rPr lang="en-US" sz="2000" b="0" spc="-5" dirty="0">
                <a:latin typeface="Georgia"/>
                <a:cs typeface="Georgia"/>
              </a:rPr>
              <a:t> fo</a:t>
            </a:r>
            <a:r>
              <a:rPr lang="en-US" sz="2000" b="0" dirty="0">
                <a:latin typeface="Georgia"/>
                <a:cs typeface="Georgia"/>
              </a:rPr>
              <a:t>r conducting</a:t>
            </a:r>
            <a:r>
              <a:rPr lang="en-US" sz="2000" b="0" spc="-3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dirty="0">
                <a:latin typeface="Georgia"/>
                <a:cs typeface="Georgia"/>
              </a:rPr>
              <a:t>i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dirty="0">
                <a:latin typeface="Georgia"/>
                <a:cs typeface="Georgia"/>
              </a:rPr>
              <a:t>eline</a:t>
            </a:r>
            <a:r>
              <a:rPr lang="en-US" sz="2000" b="0" spc="-10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integ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ity</a:t>
            </a:r>
            <a:r>
              <a:rPr lang="en-US" sz="2000" b="0" spc="-2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ctivitie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.</a:t>
            </a:r>
          </a:p>
          <a:p>
            <a:pPr marL="299085" marR="67310" indent="-286385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299720" algn="l"/>
              </a:tabLst>
            </a:pPr>
            <a:r>
              <a:rPr lang="en-US" sz="2000" b="0" dirty="0">
                <a:latin typeface="Georgia"/>
                <a:cs typeface="Georgia"/>
              </a:rPr>
              <a:t>P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ovide</a:t>
            </a:r>
            <a:r>
              <a:rPr lang="en-US" sz="2000" b="0" spc="-15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con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ult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tion</a:t>
            </a:r>
            <a:r>
              <a:rPr lang="en-US" sz="2000" b="0" spc="-15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to</a:t>
            </a:r>
            <a:r>
              <a:rPr lang="en-US" sz="2000" b="0" spc="-15" dirty="0">
                <a:latin typeface="Georgia"/>
                <a:cs typeface="Georgia"/>
              </a:rPr>
              <a:t> 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egul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to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,</a:t>
            </a:r>
            <a:r>
              <a:rPr lang="en-US" sz="2000" b="0" spc="-5" dirty="0">
                <a:latin typeface="Georgia"/>
                <a:cs typeface="Georgia"/>
              </a:rPr>
              <a:t> 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egul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ted</a:t>
            </a:r>
            <a:r>
              <a:rPr lang="en-US" sz="2000" b="0" spc="-2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pa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ties</a:t>
            </a:r>
            <a:r>
              <a:rPr lang="en-US" sz="2000" b="0" spc="-5" dirty="0">
                <a:latin typeface="Georgia"/>
                <a:cs typeface="Georgia"/>
              </a:rPr>
              <a:t> a</a:t>
            </a:r>
            <a:r>
              <a:rPr lang="en-US" sz="2000" b="0" dirty="0">
                <a:latin typeface="Georgia"/>
                <a:cs typeface="Georgia"/>
              </a:rPr>
              <a:t>nd</a:t>
            </a:r>
            <a:r>
              <a:rPr lang="en-US" sz="2000" b="0" spc="10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ot</a:t>
            </a:r>
            <a:r>
              <a:rPr lang="en-US" sz="2000" b="0" spc="-5" dirty="0">
                <a:latin typeface="Georgia"/>
                <a:cs typeface="Georgia"/>
              </a:rPr>
              <a:t>h</a:t>
            </a:r>
            <a:r>
              <a:rPr lang="en-US" sz="2000" b="0" dirty="0">
                <a:latin typeface="Georgia"/>
                <a:cs typeface="Georgia"/>
              </a:rPr>
              <a:t>er 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t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spc="-10" dirty="0">
                <a:latin typeface="Georgia"/>
                <a:cs typeface="Georgia"/>
              </a:rPr>
              <a:t>k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5" dirty="0">
                <a:latin typeface="Georgia"/>
                <a:cs typeface="Georgia"/>
              </a:rPr>
              <a:t>ho</a:t>
            </a:r>
            <a:r>
              <a:rPr lang="en-US" sz="2000" b="0" dirty="0">
                <a:latin typeface="Georgia"/>
                <a:cs typeface="Georgia"/>
              </a:rPr>
              <a:t>lde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s</a:t>
            </a:r>
            <a:r>
              <a:rPr lang="en-US" sz="2000" b="0" spc="-20" dirty="0">
                <a:latin typeface="Georgia"/>
                <a:cs typeface="Georgia"/>
              </a:rPr>
              <a:t> 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5" dirty="0">
                <a:latin typeface="Georgia"/>
                <a:cs typeface="Georgia"/>
              </a:rPr>
              <a:t>ga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ding</a:t>
            </a:r>
            <a:r>
              <a:rPr lang="en-US" sz="2000" b="0" spc="-5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new</a:t>
            </a:r>
            <a:r>
              <a:rPr lang="en-US" sz="2000" b="0" spc="-5" dirty="0">
                <a:latin typeface="Georgia"/>
                <a:cs typeface="Georgia"/>
              </a:rPr>
              <a:t> a</a:t>
            </a:r>
            <a:r>
              <a:rPr lang="en-US" sz="2000" b="0" dirty="0">
                <a:latin typeface="Georgia"/>
                <a:cs typeface="Georgia"/>
              </a:rPr>
              <a:t>nd</a:t>
            </a:r>
            <a:r>
              <a:rPr lang="en-US" sz="2000" b="0" spc="1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am</a:t>
            </a:r>
            <a:r>
              <a:rPr lang="en-US" sz="2000" b="0" dirty="0">
                <a:latin typeface="Georgia"/>
                <a:cs typeface="Georgia"/>
              </a:rPr>
              <a:t>ended</a:t>
            </a:r>
            <a:r>
              <a:rPr lang="en-US" sz="2000" b="0" spc="-15" dirty="0">
                <a:latin typeface="Georgia"/>
                <a:cs typeface="Georgia"/>
              </a:rPr>
              <a:t> 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eg</a:t>
            </a:r>
            <a:r>
              <a:rPr lang="en-US" sz="2000" b="0" spc="-5" dirty="0">
                <a:latin typeface="Georgia"/>
                <a:cs typeface="Georgia"/>
              </a:rPr>
              <a:t>u</a:t>
            </a:r>
            <a:r>
              <a:rPr lang="en-US" sz="2000" b="0" dirty="0">
                <a:latin typeface="Georgia"/>
                <a:cs typeface="Georgia"/>
              </a:rPr>
              <a:t>l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</a:t>
            </a:r>
            <a:r>
              <a:rPr lang="en-US" sz="2000" b="0" spc="-5" dirty="0">
                <a:latin typeface="Georgia"/>
                <a:cs typeface="Georgia"/>
              </a:rPr>
              <a:t>o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y</a:t>
            </a:r>
            <a:r>
              <a:rPr lang="en-US" sz="2000" b="0" spc="-5" dirty="0">
                <a:latin typeface="Georgia"/>
                <a:cs typeface="Georgia"/>
              </a:rPr>
              <a:t> 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10" dirty="0">
                <a:latin typeface="Georgia"/>
                <a:cs typeface="Georgia"/>
              </a:rPr>
              <a:t>q</a:t>
            </a:r>
            <a:r>
              <a:rPr lang="en-US" sz="2000" b="0" spc="-5" dirty="0">
                <a:latin typeface="Georgia"/>
                <a:cs typeface="Georgia"/>
              </a:rPr>
              <a:t>u</a:t>
            </a:r>
            <a:r>
              <a:rPr lang="en-US" sz="2000" b="0" dirty="0">
                <a:latin typeface="Georgia"/>
                <a:cs typeface="Georgia"/>
              </a:rPr>
              <a:t>i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5" dirty="0">
                <a:latin typeface="Georgia"/>
                <a:cs typeface="Georgia"/>
              </a:rPr>
              <a:t>m</a:t>
            </a:r>
            <a:r>
              <a:rPr lang="en-US" sz="2000" b="0" dirty="0">
                <a:latin typeface="Georgia"/>
                <a:cs typeface="Georgia"/>
              </a:rPr>
              <a:t>ent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.</a:t>
            </a:r>
          </a:p>
          <a:p>
            <a:pPr marL="299085" marR="15240" indent="-286385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299720" algn="l"/>
              </a:tabLst>
            </a:pPr>
            <a:r>
              <a:rPr lang="en-US" sz="2000" b="0" spc="-5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5" dirty="0">
                <a:latin typeface="Georgia"/>
                <a:cs typeface="Georgia"/>
              </a:rPr>
              <a:t>sp</a:t>
            </a:r>
            <a:r>
              <a:rPr lang="en-US" sz="2000" b="0" dirty="0">
                <a:latin typeface="Georgia"/>
                <a:cs typeface="Georgia"/>
              </a:rPr>
              <a:t>ond</a:t>
            </a:r>
            <a:r>
              <a:rPr lang="en-US" sz="2000" b="0" spc="-15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to</a:t>
            </a:r>
            <a:r>
              <a:rPr lang="en-US" sz="2000" b="0" spc="-1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dirty="0">
                <a:latin typeface="Georgia"/>
                <a:cs typeface="Georgia"/>
              </a:rPr>
              <a:t>u</a:t>
            </a:r>
            <a:r>
              <a:rPr lang="en-US" sz="2000" b="0" spc="5" dirty="0">
                <a:latin typeface="Georgia"/>
                <a:cs typeface="Georgia"/>
              </a:rPr>
              <a:t>b</a:t>
            </a:r>
            <a:r>
              <a:rPr lang="en-US" sz="2000" b="0" dirty="0">
                <a:latin typeface="Georgia"/>
                <a:cs typeface="Georgia"/>
              </a:rPr>
              <a:t>lic in</a:t>
            </a:r>
            <a:r>
              <a:rPr lang="en-US" sz="2000" b="0" spc="-10" dirty="0">
                <a:latin typeface="Georgia"/>
                <a:cs typeface="Georgia"/>
              </a:rPr>
              <a:t>q</a:t>
            </a:r>
            <a:r>
              <a:rPr lang="en-US" sz="2000" b="0" dirty="0">
                <a:latin typeface="Georgia"/>
                <a:cs typeface="Georgia"/>
              </a:rPr>
              <a:t>ui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ies</a:t>
            </a:r>
            <a:r>
              <a:rPr lang="en-US" sz="2000" b="0" spc="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nd</a:t>
            </a:r>
            <a:r>
              <a:rPr lang="en-US" sz="2000" b="0" spc="10" dirty="0">
                <a:latin typeface="Georgia"/>
                <a:cs typeface="Georgia"/>
              </a:rPr>
              <a:t> </a:t>
            </a:r>
            <a:r>
              <a:rPr lang="en-US" sz="2000" b="0" dirty="0">
                <a:latin typeface="Georgia"/>
                <a:cs typeface="Georgia"/>
              </a:rPr>
              <a:t>co</a:t>
            </a:r>
            <a:r>
              <a:rPr lang="en-US" sz="2000" b="0" spc="-5" dirty="0">
                <a:latin typeface="Georgia"/>
                <a:cs typeface="Georgia"/>
              </a:rPr>
              <a:t>mp</a:t>
            </a:r>
            <a:r>
              <a:rPr lang="en-US" sz="2000" b="0" dirty="0">
                <a:latin typeface="Georgia"/>
                <a:cs typeface="Georgia"/>
              </a:rPr>
              <a:t>l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ints</a:t>
            </a:r>
            <a:r>
              <a:rPr lang="en-US" sz="2000" b="0" spc="-20" dirty="0">
                <a:latin typeface="Georgia"/>
                <a:cs typeface="Georgia"/>
              </a:rPr>
              <a:t> 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eg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dirty="0">
                <a:latin typeface="Georgia"/>
                <a:cs typeface="Georgia"/>
              </a:rPr>
              <a:t>ding</a:t>
            </a:r>
            <a:r>
              <a:rPr lang="en-US" sz="2000" b="0" spc="-5" dirty="0">
                <a:latin typeface="Georgia"/>
                <a:cs typeface="Georgia"/>
              </a:rPr>
              <a:t> p</a:t>
            </a:r>
            <a:r>
              <a:rPr lang="en-US" sz="2000" b="0" dirty="0">
                <a:latin typeface="Georgia"/>
                <a:cs typeface="Georgia"/>
              </a:rPr>
              <a:t>i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dirty="0">
                <a:latin typeface="Georgia"/>
                <a:cs typeface="Georgia"/>
              </a:rPr>
              <a:t>elines</a:t>
            </a:r>
            <a:r>
              <a:rPr lang="en-US" sz="2000" b="0" spc="-30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nd 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dirty="0">
                <a:latin typeface="Georgia"/>
                <a:cs typeface="Georgia"/>
              </a:rPr>
              <a:t>i</a:t>
            </a:r>
            <a:r>
              <a:rPr lang="en-US" sz="2000" b="0" spc="-5" dirty="0">
                <a:latin typeface="Georgia"/>
                <a:cs typeface="Georgia"/>
              </a:rPr>
              <a:t>p</a:t>
            </a:r>
            <a:r>
              <a:rPr lang="en-US" sz="2000" b="0" dirty="0">
                <a:latin typeface="Georgia"/>
                <a:cs typeface="Georgia"/>
              </a:rPr>
              <a:t>eline</a:t>
            </a:r>
            <a:r>
              <a:rPr lang="en-US" sz="2000" b="0" spc="-25" dirty="0">
                <a:latin typeface="Georgia"/>
                <a:cs typeface="Georgia"/>
              </a:rPr>
              <a:t> </a:t>
            </a:r>
            <a:r>
              <a:rPr lang="en-US" sz="2000" b="0" spc="-5" dirty="0">
                <a:latin typeface="Georgia"/>
                <a:cs typeface="Georgia"/>
              </a:rPr>
              <a:t>op</a:t>
            </a:r>
            <a:r>
              <a:rPr lang="en-US" sz="2000" b="0" dirty="0">
                <a:latin typeface="Georgia"/>
                <a:cs typeface="Georgia"/>
              </a:rPr>
              <a:t>e</a:t>
            </a:r>
            <a:r>
              <a:rPr lang="en-US" sz="2000" b="0" spc="-10" dirty="0">
                <a:latin typeface="Georgia"/>
                <a:cs typeface="Georgia"/>
              </a:rPr>
              <a:t>r</a:t>
            </a:r>
            <a:r>
              <a:rPr lang="en-US" sz="2000" b="0" spc="-5" dirty="0">
                <a:latin typeface="Georgia"/>
                <a:cs typeface="Georgia"/>
              </a:rPr>
              <a:t>a</a:t>
            </a:r>
            <a:r>
              <a:rPr lang="en-US" sz="2000" b="0" dirty="0">
                <a:latin typeface="Georgia"/>
                <a:cs typeface="Georgia"/>
              </a:rPr>
              <a:t>tion</a:t>
            </a:r>
            <a:r>
              <a:rPr lang="en-US" sz="2000" b="0" spc="-5" dirty="0">
                <a:latin typeface="Georgia"/>
                <a:cs typeface="Georgia"/>
              </a:rPr>
              <a:t>s</a:t>
            </a:r>
            <a:r>
              <a:rPr lang="en-US" sz="2000" b="0" dirty="0">
                <a:latin typeface="Georgia"/>
                <a:cs typeface="Georgia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41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026" y="372030"/>
            <a:ext cx="7453947" cy="492443"/>
          </a:xfrm>
        </p:spPr>
        <p:txBody>
          <a:bodyPr/>
          <a:lstStyle/>
          <a:p>
            <a:r>
              <a:rPr lang="en-US" sz="3200" dirty="0"/>
              <a:t>Community Liaison Points of Contact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696640"/>
            <a:ext cx="8072119" cy="419089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400" spc="-1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spc="-2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spc="1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Finch</a:t>
            </a:r>
            <a:r>
              <a:rPr lang="en-US" sz="2400" spc="-1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Liaison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2130" marR="523875" indent="-635" algn="ctr">
              <a:lnSpc>
                <a:spcPct val="149900"/>
              </a:lnSpc>
            </a:pPr>
            <a:r>
              <a:rPr lang="en-US" sz="2400" u="heavy" spc="-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thoma</a:t>
            </a:r>
            <a:r>
              <a:rPr lang="en-US" sz="2400" u="heavy" spc="-2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</a:t>
            </a:r>
            <a:r>
              <a:rPr lang="en-US" sz="2400" u="heavy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.f</a:t>
            </a:r>
            <a:r>
              <a:rPr lang="en-US" sz="2400" u="heavy" spc="-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inch@</a:t>
            </a:r>
            <a:r>
              <a:rPr lang="en-US" sz="2400" u="heavy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</a:t>
            </a:r>
            <a:r>
              <a:rPr lang="en-US" sz="2400" u="heavy" spc="-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ot</a:t>
            </a:r>
            <a:r>
              <a:rPr lang="en-US" sz="2400" u="heavy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.g</a:t>
            </a:r>
            <a:r>
              <a:rPr lang="en-US" sz="2400" u="heavy" spc="-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ov</a:t>
            </a:r>
            <a:r>
              <a:rPr lang="en-US" sz="2400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32130" marR="523875" indent="-635" algn="ctr">
              <a:lnSpc>
                <a:spcPct val="149900"/>
              </a:lnSpc>
            </a:pPr>
            <a:r>
              <a:rPr lang="en-US" sz="2400" spc="-2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</a:t>
            </a:r>
            <a:r>
              <a:rPr lang="en-US" sz="2400" spc="-1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</a:t>
            </a:r>
            <a:r>
              <a:rPr lang="en-US" sz="2400" spc="3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spc="-1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303) 807-7200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3775" marR="987425" indent="635" algn="ctr">
              <a:lnSpc>
                <a:spcPct val="150000"/>
              </a:lnSpc>
              <a:spcBef>
                <a:spcPts val="1040"/>
              </a:spcBef>
            </a:pPr>
            <a:r>
              <a:rPr lang="en-US" sz="2400" spc="-1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</a:t>
            </a:r>
            <a:r>
              <a:rPr lang="en-US" sz="2400" spc="1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Mulli</a:t>
            </a:r>
            <a:r>
              <a:rPr lang="en-US" sz="2400" spc="-1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 Community Liaison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0380" marR="493395" algn="ctr">
              <a:lnSpc>
                <a:spcPct val="149800"/>
              </a:lnSpc>
              <a:spcBef>
                <a:spcPts val="5"/>
              </a:spcBef>
            </a:pPr>
            <a:r>
              <a:rPr lang="en-US" sz="2400" u="heavy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davi</a:t>
            </a:r>
            <a:r>
              <a:rPr lang="en-US" sz="2400" u="heavy" spc="-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d.mulli</a:t>
            </a:r>
            <a:r>
              <a:rPr lang="en-US" sz="2400" u="heavy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ga</a:t>
            </a:r>
            <a:r>
              <a:rPr lang="en-US" sz="2400" u="heavy" spc="-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</a:t>
            </a:r>
            <a:r>
              <a:rPr lang="en-US" sz="2400" u="heavy" spc="-2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</a:t>
            </a:r>
            <a:r>
              <a:rPr lang="en-US" sz="2400" u="heavy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</a:t>
            </a:r>
            <a:r>
              <a:rPr lang="en-US" sz="2400" u="heavy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</a:t>
            </a:r>
            <a:r>
              <a:rPr lang="en-US" sz="2400" u="heavy" spc="-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</a:t>
            </a:r>
            <a:r>
              <a:rPr lang="en-US" sz="2400" u="heavy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.g</a:t>
            </a:r>
            <a:r>
              <a:rPr lang="en-US" sz="2400" u="heavy" spc="-15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ov</a:t>
            </a:r>
            <a:r>
              <a:rPr lang="en-US" sz="2400" spc="-1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00380" marR="493395" algn="ctr">
              <a:lnSpc>
                <a:spcPct val="149800"/>
              </a:lnSpc>
              <a:spcBef>
                <a:spcPts val="5"/>
              </a:spcBef>
            </a:pPr>
            <a:r>
              <a:rPr lang="en-US" sz="2400" spc="-2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</a:t>
            </a:r>
            <a:r>
              <a:rPr lang="en-US" sz="2400" spc="-1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</a:t>
            </a:r>
            <a:r>
              <a:rPr lang="en-US" sz="2400" spc="3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spc="-1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720)</a:t>
            </a:r>
            <a:r>
              <a:rPr lang="en-US" sz="2400" spc="3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5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963-3193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03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38" y="0"/>
            <a:ext cx="9116961" cy="6843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333244" y="0"/>
            <a:ext cx="4616194" cy="1082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6284974" y="0"/>
            <a:ext cx="806195" cy="10820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635885" y="191767"/>
            <a:ext cx="383476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4000" b="1" spc="-35" dirty="0">
                <a:solidFill>
                  <a:srgbClr val="000099"/>
                </a:solidFill>
                <a:latin typeface="Arial"/>
                <a:cs typeface="Arial"/>
              </a:rPr>
              <a:t>mpo</a:t>
            </a:r>
            <a:r>
              <a:rPr sz="4000" b="1" spc="-15" dirty="0">
                <a:solidFill>
                  <a:srgbClr val="000099"/>
                </a:solidFill>
                <a:latin typeface="Arial"/>
                <a:cs typeface="Arial"/>
              </a:rPr>
              <a:t>rt</a:t>
            </a:r>
            <a:r>
              <a:rPr sz="4000" b="1" spc="-30" dirty="0">
                <a:solidFill>
                  <a:srgbClr val="000099"/>
                </a:solidFill>
                <a:latin typeface="Arial"/>
                <a:cs typeface="Arial"/>
              </a:rPr>
              <a:t>an</a:t>
            </a:r>
            <a:r>
              <a:rPr sz="4000" b="1" spc="-15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4000" b="1" spc="2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4000" b="1" spc="-30" dirty="0">
                <a:solidFill>
                  <a:srgbClr val="000099"/>
                </a:solidFill>
                <a:latin typeface="Arial"/>
                <a:cs typeface="Arial"/>
              </a:rPr>
              <a:t>L</a:t>
            </a:r>
            <a:r>
              <a:rPr sz="4000" b="1" spc="-10" dirty="0">
                <a:solidFill>
                  <a:srgbClr val="000099"/>
                </a:solidFill>
                <a:latin typeface="Arial"/>
                <a:cs typeface="Arial"/>
              </a:rPr>
              <a:t>i</a:t>
            </a:r>
            <a:r>
              <a:rPr sz="4000" b="1" spc="-30" dirty="0">
                <a:solidFill>
                  <a:srgbClr val="000099"/>
                </a:solidFill>
                <a:latin typeface="Arial"/>
                <a:cs typeface="Arial"/>
              </a:rPr>
              <a:t>nks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1542074"/>
            <a:ext cx="6369050" cy="4136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400" b="1" spc="-5" dirty="0">
                <a:latin typeface="Georgia"/>
                <a:cs typeface="Georgia"/>
              </a:rPr>
              <a:t>P</a:t>
            </a:r>
            <a:r>
              <a:rPr sz="1400" b="1" dirty="0">
                <a:latin typeface="Georgia"/>
                <a:cs typeface="Georgia"/>
              </a:rPr>
              <a:t>HMSA,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Off</a:t>
            </a:r>
            <a:r>
              <a:rPr sz="1400" b="1" spc="-5" dirty="0">
                <a:latin typeface="Georgia"/>
                <a:cs typeface="Georgia"/>
              </a:rPr>
              <a:t>ic</a:t>
            </a:r>
            <a:r>
              <a:rPr sz="1400" b="1" dirty="0">
                <a:latin typeface="Georgia"/>
                <a:cs typeface="Georgia"/>
              </a:rPr>
              <a:t>e</a:t>
            </a:r>
            <a:r>
              <a:rPr sz="1400" b="1" spc="-10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o</a:t>
            </a:r>
            <a:r>
              <a:rPr sz="1400" b="1" dirty="0">
                <a:latin typeface="Georgia"/>
                <a:cs typeface="Georgia"/>
              </a:rPr>
              <a:t>f</a:t>
            </a:r>
            <a:r>
              <a:rPr sz="1400" b="1" spc="-10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Pi</a:t>
            </a:r>
            <a:r>
              <a:rPr sz="1400" b="1" dirty="0">
                <a:latin typeface="Georgia"/>
                <a:cs typeface="Georgia"/>
              </a:rPr>
              <a:t>pe</a:t>
            </a:r>
            <a:r>
              <a:rPr sz="1400" b="1" spc="-5" dirty="0">
                <a:latin typeface="Georgia"/>
                <a:cs typeface="Georgia"/>
              </a:rPr>
              <a:t>li</a:t>
            </a:r>
            <a:r>
              <a:rPr sz="1400" b="1" dirty="0">
                <a:latin typeface="Georgia"/>
                <a:cs typeface="Georgia"/>
              </a:rPr>
              <a:t>ne</a:t>
            </a:r>
            <a:r>
              <a:rPr sz="1400" b="1" spc="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Safe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dirty="0">
                <a:latin typeface="Georgia"/>
                <a:cs typeface="Georgia"/>
              </a:rPr>
              <a:t>y</a:t>
            </a:r>
            <a:endParaRPr sz="1400" dirty="0">
              <a:latin typeface="Georgia"/>
              <a:cs typeface="Georgia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www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.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p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h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m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s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a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.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d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o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t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.</a:t>
            </a:r>
            <a:r>
              <a:rPr sz="1400" b="1" u="sng" spc="-10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g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ov/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p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i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pe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li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ne</a:t>
            </a:r>
            <a:endParaRPr sz="14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1400" b="1" dirty="0">
                <a:latin typeface="Georgia"/>
                <a:cs typeface="Georgia"/>
              </a:rPr>
              <a:t>S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dirty="0">
                <a:latin typeface="Georgia"/>
                <a:cs typeface="Georgia"/>
              </a:rPr>
              <a:t>an</a:t>
            </a:r>
            <a:r>
              <a:rPr sz="1400" b="1" spc="5" dirty="0">
                <a:latin typeface="Georgia"/>
                <a:cs typeface="Georgia"/>
              </a:rPr>
              <a:t>d</a:t>
            </a:r>
            <a:r>
              <a:rPr sz="1400" b="1" dirty="0">
                <a:latin typeface="Georgia"/>
                <a:cs typeface="Georgia"/>
              </a:rPr>
              <a:t>ar</a:t>
            </a:r>
            <a:r>
              <a:rPr sz="1400" b="1" spc="-10" dirty="0">
                <a:latin typeface="Georgia"/>
                <a:cs typeface="Georgia"/>
              </a:rPr>
              <a:t>d</a:t>
            </a:r>
            <a:r>
              <a:rPr sz="1400" b="1" dirty="0">
                <a:latin typeface="Georgia"/>
                <a:cs typeface="Georgia"/>
              </a:rPr>
              <a:t>s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&amp;</a:t>
            </a:r>
            <a:r>
              <a:rPr sz="1400" b="1" spc="-5" dirty="0">
                <a:latin typeface="Georgia"/>
                <a:cs typeface="Georgia"/>
              </a:rPr>
              <a:t> Rul</a:t>
            </a:r>
            <a:r>
              <a:rPr sz="1400" b="1" dirty="0">
                <a:latin typeface="Georgia"/>
                <a:cs typeface="Georgia"/>
              </a:rPr>
              <a:t>emak</a:t>
            </a:r>
            <a:r>
              <a:rPr sz="1400" b="1" spc="-5" dirty="0">
                <a:latin typeface="Georgia"/>
                <a:cs typeface="Georgia"/>
              </a:rPr>
              <a:t>i</a:t>
            </a:r>
            <a:r>
              <a:rPr sz="1400" b="1" dirty="0">
                <a:latin typeface="Georgia"/>
                <a:cs typeface="Georgia"/>
              </a:rPr>
              <a:t>ng</a:t>
            </a:r>
            <a:endParaRPr sz="1400" dirty="0">
              <a:latin typeface="Georgia"/>
              <a:cs typeface="Georgia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htt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p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: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//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www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.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p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h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m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s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a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.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d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o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t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.</a:t>
            </a:r>
            <a:r>
              <a:rPr sz="1400" b="1" u="sng" spc="-10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g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ov/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p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i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pe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li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ne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/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re</a:t>
            </a:r>
            <a:r>
              <a:rPr sz="1400" b="1" u="sng" spc="-10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g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7"/>
              </a:rPr>
              <a:t>s</a:t>
            </a:r>
            <a:endParaRPr sz="1400" dirty="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12"/>
              </a:spcBef>
              <a:buFont typeface="Arial"/>
              <a:buChar char="–"/>
            </a:pPr>
            <a:endParaRPr sz="14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400" b="1" spc="-5" dirty="0">
                <a:latin typeface="Georgia"/>
                <a:cs typeface="Georgia"/>
              </a:rPr>
              <a:t>N</a:t>
            </a:r>
            <a:r>
              <a:rPr sz="1400" b="1" dirty="0">
                <a:latin typeface="Georgia"/>
                <a:cs typeface="Georgia"/>
              </a:rPr>
              <a:t>a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spc="-5" dirty="0">
                <a:latin typeface="Georgia"/>
                <a:cs typeface="Georgia"/>
              </a:rPr>
              <a:t>io</a:t>
            </a:r>
            <a:r>
              <a:rPr sz="1400" b="1" dirty="0">
                <a:latin typeface="Georgia"/>
                <a:cs typeface="Georgia"/>
              </a:rPr>
              <a:t>nal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Pi</a:t>
            </a:r>
            <a:r>
              <a:rPr sz="1400" b="1" dirty="0">
                <a:latin typeface="Georgia"/>
                <a:cs typeface="Georgia"/>
              </a:rPr>
              <a:t>pe</a:t>
            </a:r>
            <a:r>
              <a:rPr sz="1400" b="1" spc="-5" dirty="0">
                <a:latin typeface="Georgia"/>
                <a:cs typeface="Georgia"/>
              </a:rPr>
              <a:t>li</a:t>
            </a:r>
            <a:r>
              <a:rPr sz="1400" b="1" dirty="0">
                <a:latin typeface="Georgia"/>
                <a:cs typeface="Georgia"/>
              </a:rPr>
              <a:t>ne</a:t>
            </a:r>
            <a:r>
              <a:rPr sz="1400" b="1" spc="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Mapp</a:t>
            </a:r>
            <a:r>
              <a:rPr sz="1400" b="1" spc="-5" dirty="0">
                <a:latin typeface="Georgia"/>
                <a:cs typeface="Georgia"/>
              </a:rPr>
              <a:t>i</a:t>
            </a:r>
            <a:r>
              <a:rPr sz="1400" b="1" dirty="0">
                <a:latin typeface="Georgia"/>
                <a:cs typeface="Georgia"/>
              </a:rPr>
              <a:t>ng</a:t>
            </a:r>
            <a:r>
              <a:rPr sz="1400" b="1" spc="-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Sy</a:t>
            </a:r>
            <a:r>
              <a:rPr sz="1400" b="1" spc="-5" dirty="0">
                <a:latin typeface="Georgia"/>
                <a:cs typeface="Georgia"/>
              </a:rPr>
              <a:t>s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dirty="0">
                <a:latin typeface="Georgia"/>
                <a:cs typeface="Georgia"/>
              </a:rPr>
              <a:t>em</a:t>
            </a:r>
            <a:endParaRPr sz="1400" dirty="0">
              <a:latin typeface="Georgia"/>
              <a:cs typeface="Georgia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www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.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npms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.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p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h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msa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.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d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o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t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.</a:t>
            </a:r>
            <a:r>
              <a:rPr sz="1400" b="1" u="sng" spc="-10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g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o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8"/>
              </a:rPr>
              <a:t>v</a:t>
            </a:r>
            <a:endParaRPr sz="1400" dirty="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12"/>
              </a:spcBef>
              <a:buFont typeface="Arial"/>
              <a:buChar char="–"/>
            </a:pPr>
            <a:endParaRPr sz="14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400" b="1" spc="-5" dirty="0">
                <a:latin typeface="Georgia"/>
                <a:cs typeface="Georgia"/>
              </a:rPr>
              <a:t>P</a:t>
            </a:r>
            <a:r>
              <a:rPr sz="1400" b="1" dirty="0">
                <a:latin typeface="Georgia"/>
                <a:cs typeface="Georgia"/>
              </a:rPr>
              <a:t>HMSA</a:t>
            </a:r>
            <a:r>
              <a:rPr sz="1400" b="1" spc="-10" dirty="0">
                <a:latin typeface="Georgia"/>
                <a:cs typeface="Georgia"/>
              </a:rPr>
              <a:t>’</a:t>
            </a:r>
            <a:r>
              <a:rPr sz="1400" b="1" dirty="0">
                <a:latin typeface="Georgia"/>
                <a:cs typeface="Georgia"/>
              </a:rPr>
              <a:t>s</a:t>
            </a:r>
            <a:r>
              <a:rPr sz="1400" b="1" spc="-2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S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dirty="0">
                <a:latin typeface="Georgia"/>
                <a:cs typeface="Georgia"/>
              </a:rPr>
              <a:t>ake</a:t>
            </a:r>
            <a:r>
              <a:rPr sz="1400" b="1" spc="5" dirty="0">
                <a:latin typeface="Georgia"/>
                <a:cs typeface="Georgia"/>
              </a:rPr>
              <a:t>h</a:t>
            </a:r>
            <a:r>
              <a:rPr sz="1400" b="1" spc="-5" dirty="0">
                <a:latin typeface="Georgia"/>
                <a:cs typeface="Georgia"/>
              </a:rPr>
              <a:t>ol</a:t>
            </a:r>
            <a:r>
              <a:rPr sz="1400" b="1" spc="5" dirty="0">
                <a:latin typeface="Georgia"/>
                <a:cs typeface="Georgia"/>
              </a:rPr>
              <a:t>d</a:t>
            </a:r>
            <a:r>
              <a:rPr sz="1400" b="1" dirty="0">
                <a:latin typeface="Georgia"/>
                <a:cs typeface="Georgia"/>
              </a:rPr>
              <a:t>er</a:t>
            </a:r>
            <a:r>
              <a:rPr sz="1400" b="1" spc="-4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C</a:t>
            </a:r>
            <a:r>
              <a:rPr sz="1400" b="1" spc="-5" dirty="0">
                <a:latin typeface="Georgia"/>
                <a:cs typeface="Georgia"/>
              </a:rPr>
              <a:t>o</a:t>
            </a:r>
            <a:r>
              <a:rPr sz="1400" b="1" dirty="0">
                <a:latin typeface="Georgia"/>
                <a:cs typeface="Georgia"/>
              </a:rPr>
              <a:t>mm</a:t>
            </a:r>
            <a:r>
              <a:rPr sz="1400" b="1" spc="-5" dirty="0">
                <a:latin typeface="Georgia"/>
                <a:cs typeface="Georgia"/>
              </a:rPr>
              <a:t>u</a:t>
            </a:r>
            <a:r>
              <a:rPr sz="1400" b="1" dirty="0">
                <a:latin typeface="Georgia"/>
                <a:cs typeface="Georgia"/>
              </a:rPr>
              <a:t>n</a:t>
            </a:r>
            <a:r>
              <a:rPr sz="1400" b="1" spc="-5" dirty="0">
                <a:latin typeface="Georgia"/>
                <a:cs typeface="Georgia"/>
              </a:rPr>
              <a:t>ic</a:t>
            </a:r>
            <a:r>
              <a:rPr sz="1400" b="1" dirty="0">
                <a:latin typeface="Georgia"/>
                <a:cs typeface="Georgia"/>
              </a:rPr>
              <a:t>a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spc="-5" dirty="0">
                <a:latin typeface="Georgia"/>
                <a:cs typeface="Georgia"/>
              </a:rPr>
              <a:t>io</a:t>
            </a:r>
            <a:r>
              <a:rPr sz="1400" b="1" dirty="0">
                <a:latin typeface="Georgia"/>
                <a:cs typeface="Georgia"/>
              </a:rPr>
              <a:t>ns</a:t>
            </a:r>
            <a:r>
              <a:rPr sz="1400" b="1" spc="-2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S</a:t>
            </a:r>
            <a:r>
              <a:rPr sz="1400" b="1" spc="-5" dirty="0">
                <a:latin typeface="Georgia"/>
                <a:cs typeface="Georgia"/>
              </a:rPr>
              <a:t>i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dirty="0">
                <a:latin typeface="Georgia"/>
                <a:cs typeface="Georgia"/>
              </a:rPr>
              <a:t>e</a:t>
            </a:r>
            <a:endParaRPr sz="1400" dirty="0">
              <a:latin typeface="Georgia"/>
              <a:cs typeface="Georgia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htt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p: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//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pr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i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m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is.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p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h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m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s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a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.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d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o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t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.</a:t>
            </a:r>
            <a:r>
              <a:rPr sz="1400" b="1" u="sng" spc="-10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g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ov/co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9"/>
              </a:rPr>
              <a:t>mm</a:t>
            </a:r>
            <a:endParaRPr sz="1400" dirty="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12"/>
              </a:spcBef>
              <a:buFont typeface="Arial"/>
              <a:buChar char="–"/>
            </a:pPr>
            <a:endParaRPr sz="14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400" b="1" dirty="0">
                <a:latin typeface="Georgia"/>
                <a:cs typeface="Georgia"/>
              </a:rPr>
              <a:t>A</a:t>
            </a:r>
            <a:r>
              <a:rPr sz="1400" b="1" spc="-5" dirty="0">
                <a:latin typeface="Georgia"/>
                <a:cs typeface="Georgia"/>
              </a:rPr>
              <a:t>cc</a:t>
            </a:r>
            <a:r>
              <a:rPr sz="1400" b="1" dirty="0">
                <a:latin typeface="Georgia"/>
                <a:cs typeface="Georgia"/>
              </a:rPr>
              <a:t>ess</a:t>
            </a:r>
            <a:r>
              <a:rPr sz="1400" b="1" spc="-20" dirty="0">
                <a:latin typeface="Georgia"/>
                <a:cs typeface="Georgia"/>
              </a:rPr>
              <a:t> 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dirty="0">
                <a:latin typeface="Georgia"/>
                <a:cs typeface="Georgia"/>
              </a:rPr>
              <a:t>o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b="1" dirty="0">
                <a:latin typeface="Georgia"/>
                <a:cs typeface="Georgia"/>
              </a:rPr>
              <a:t>PHMSA</a:t>
            </a:r>
            <a:r>
              <a:rPr sz="1400" b="1" spc="-20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R</a:t>
            </a:r>
            <a:r>
              <a:rPr sz="1400" b="1" dirty="0">
                <a:latin typeface="Georgia"/>
                <a:cs typeface="Georgia"/>
              </a:rPr>
              <a:t>e</a:t>
            </a:r>
            <a:r>
              <a:rPr sz="1400" b="1" spc="-10" dirty="0">
                <a:latin typeface="Georgia"/>
                <a:cs typeface="Georgia"/>
              </a:rPr>
              <a:t>g</a:t>
            </a:r>
            <a:r>
              <a:rPr sz="1400" b="1" spc="-5" dirty="0">
                <a:latin typeface="Georgia"/>
                <a:cs typeface="Georgia"/>
              </a:rPr>
              <a:t>ul</a:t>
            </a:r>
            <a:r>
              <a:rPr sz="1400" b="1" dirty="0">
                <a:latin typeface="Georgia"/>
                <a:cs typeface="Georgia"/>
              </a:rPr>
              <a:t>a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spc="-5" dirty="0">
                <a:latin typeface="Georgia"/>
                <a:cs typeface="Georgia"/>
              </a:rPr>
              <a:t>io</a:t>
            </a:r>
            <a:r>
              <a:rPr sz="1400" b="1" dirty="0">
                <a:latin typeface="Georgia"/>
                <a:cs typeface="Georgia"/>
              </a:rPr>
              <a:t>ns</a:t>
            </a:r>
            <a:r>
              <a:rPr sz="1400" b="1" spc="-10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(</a:t>
            </a:r>
            <a:r>
              <a:rPr sz="1200" b="1" spc="-5" dirty="0">
                <a:latin typeface="Georgia"/>
                <a:cs typeface="Georgia"/>
              </a:rPr>
              <a:t>E</a:t>
            </a:r>
            <a:r>
              <a:rPr sz="1200" b="1" dirty="0">
                <a:latin typeface="Georgia"/>
                <a:cs typeface="Georgia"/>
              </a:rPr>
              <a:t>a</a:t>
            </a:r>
            <a:r>
              <a:rPr sz="1200" b="1" spc="-5" dirty="0">
                <a:latin typeface="Georgia"/>
                <a:cs typeface="Georgia"/>
              </a:rPr>
              <a:t>s</a:t>
            </a:r>
            <a:r>
              <a:rPr sz="1200" b="1" dirty="0">
                <a:latin typeface="Georgia"/>
                <a:cs typeface="Georgia"/>
              </a:rPr>
              <a:t>y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to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r</a:t>
            </a:r>
            <a:r>
              <a:rPr sz="1200" b="1" spc="-5" dirty="0">
                <a:latin typeface="Georgia"/>
                <a:cs typeface="Georgia"/>
              </a:rPr>
              <a:t>e</a:t>
            </a:r>
            <a:r>
              <a:rPr sz="1200" b="1" dirty="0">
                <a:latin typeface="Georgia"/>
                <a:cs typeface="Georgia"/>
              </a:rPr>
              <a:t>a</a:t>
            </a:r>
            <a:r>
              <a:rPr sz="1200" b="1" spc="-5" dirty="0">
                <a:latin typeface="Georgia"/>
                <a:cs typeface="Georgia"/>
              </a:rPr>
              <a:t>d/</a:t>
            </a:r>
            <a:r>
              <a:rPr sz="1200" b="1" dirty="0">
                <a:latin typeface="Georgia"/>
                <a:cs typeface="Georgia"/>
              </a:rPr>
              <a:t>pr</a:t>
            </a:r>
            <a:r>
              <a:rPr sz="1200" b="1" spc="-5" dirty="0">
                <a:latin typeface="Georgia"/>
                <a:cs typeface="Georgia"/>
              </a:rPr>
              <a:t>i</a:t>
            </a:r>
            <a:r>
              <a:rPr sz="1200" b="1" dirty="0">
                <a:latin typeface="Georgia"/>
                <a:cs typeface="Georgia"/>
              </a:rPr>
              <a:t>nt</a:t>
            </a:r>
            <a:r>
              <a:rPr sz="1200" b="1" spc="-5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49</a:t>
            </a:r>
            <a:r>
              <a:rPr sz="1200" b="1" spc="-15" dirty="0">
                <a:latin typeface="Georgia"/>
                <a:cs typeface="Georgia"/>
              </a:rPr>
              <a:t> </a:t>
            </a:r>
            <a:r>
              <a:rPr sz="1200" b="1" spc="5" dirty="0">
                <a:latin typeface="Georgia"/>
                <a:cs typeface="Georgia"/>
              </a:rPr>
              <a:t>C</a:t>
            </a:r>
            <a:r>
              <a:rPr sz="1200" b="1" spc="-5" dirty="0">
                <a:latin typeface="Georgia"/>
                <a:cs typeface="Georgia"/>
              </a:rPr>
              <a:t>F</a:t>
            </a:r>
            <a:r>
              <a:rPr sz="1200" b="1" dirty="0">
                <a:latin typeface="Georgia"/>
                <a:cs typeface="Georgia"/>
              </a:rPr>
              <a:t>R</a:t>
            </a:r>
            <a:r>
              <a:rPr sz="1200" b="1" spc="-5" dirty="0">
                <a:latin typeface="Georgia"/>
                <a:cs typeface="Georgia"/>
              </a:rPr>
              <a:t> P</a:t>
            </a:r>
            <a:r>
              <a:rPr sz="1200" b="1" dirty="0">
                <a:latin typeface="Georgia"/>
                <a:cs typeface="Georgia"/>
              </a:rPr>
              <a:t>art</a:t>
            </a:r>
            <a:r>
              <a:rPr sz="1200" b="1" spc="-30" dirty="0">
                <a:latin typeface="Georgia"/>
                <a:cs typeface="Georgia"/>
              </a:rPr>
              <a:t> </a:t>
            </a:r>
            <a:r>
              <a:rPr sz="1200" b="1" dirty="0">
                <a:latin typeface="Georgia"/>
                <a:cs typeface="Georgia"/>
              </a:rPr>
              <a:t>19</a:t>
            </a:r>
            <a:r>
              <a:rPr sz="1200" b="1" spc="-5" dirty="0">
                <a:latin typeface="Georgia"/>
                <a:cs typeface="Georgia"/>
              </a:rPr>
              <a:t>0</a:t>
            </a:r>
            <a:r>
              <a:rPr sz="1200" b="1" dirty="0">
                <a:latin typeface="Georgia"/>
                <a:cs typeface="Georgia"/>
              </a:rPr>
              <a:t>-199</a:t>
            </a:r>
            <a:r>
              <a:rPr sz="1400" b="1" dirty="0">
                <a:latin typeface="Georgia"/>
                <a:cs typeface="Georgia"/>
              </a:rPr>
              <a:t>)</a:t>
            </a:r>
            <a:endParaRPr sz="1400" dirty="0">
              <a:latin typeface="Georgia"/>
              <a:cs typeface="Georgia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www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.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p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h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m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s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a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.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d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o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t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.</a:t>
            </a:r>
            <a:r>
              <a:rPr sz="1400" b="1" u="sng" spc="-10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g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ov/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p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i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pe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li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6"/>
              </a:rPr>
              <a:t>ne</a:t>
            </a:r>
            <a:endParaRPr sz="1400" dirty="0">
              <a:latin typeface="Georgia"/>
              <a:cs typeface="Georgia"/>
            </a:endParaRPr>
          </a:p>
          <a:p>
            <a:pPr marL="756285">
              <a:lnSpc>
                <a:spcPct val="100000"/>
              </a:lnSpc>
            </a:pPr>
            <a:r>
              <a:rPr sz="1400" dirty="0">
                <a:latin typeface="Georgia"/>
                <a:cs typeface="Georgia"/>
              </a:rPr>
              <a:t>- </a:t>
            </a: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ic</a:t>
            </a:r>
            <a:r>
              <a:rPr sz="1200" dirty="0">
                <a:latin typeface="Georgia"/>
                <a:cs typeface="Georgia"/>
              </a:rPr>
              <a:t>k on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“Tr</a:t>
            </a:r>
            <a:r>
              <a:rPr sz="1200" spc="-5" dirty="0">
                <a:latin typeface="Georgia"/>
                <a:cs typeface="Georgia"/>
              </a:rPr>
              <a:t>ainin</a:t>
            </a:r>
            <a:r>
              <a:rPr sz="1200" dirty="0">
                <a:latin typeface="Georgia"/>
                <a:cs typeface="Georgia"/>
              </a:rPr>
              <a:t>g </a:t>
            </a:r>
            <a:r>
              <a:rPr sz="1200" spc="-5" dirty="0">
                <a:latin typeface="Georgia"/>
                <a:cs typeface="Georgia"/>
              </a:rPr>
              <a:t>an</a:t>
            </a:r>
            <a:r>
              <a:rPr sz="1200" dirty="0">
                <a:latin typeface="Georgia"/>
                <a:cs typeface="Georgia"/>
              </a:rPr>
              <a:t>d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Q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spc="5" dirty="0">
                <a:latin typeface="Georgia"/>
                <a:cs typeface="Georgia"/>
              </a:rPr>
              <a:t>f</a:t>
            </a:r>
            <a:r>
              <a:rPr sz="1200" spc="-5" dirty="0">
                <a:latin typeface="Georgia"/>
                <a:cs typeface="Georgia"/>
              </a:rPr>
              <a:t>ica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ns</a:t>
            </a:r>
            <a:r>
              <a:rPr sz="1200" dirty="0">
                <a:latin typeface="Georgia"/>
                <a:cs typeface="Georgia"/>
              </a:rPr>
              <a:t>”</a:t>
            </a:r>
          </a:p>
          <a:p>
            <a:pPr marL="848994" indent="-92710">
              <a:lnSpc>
                <a:spcPct val="100000"/>
              </a:lnSpc>
              <a:spcBef>
                <a:spcPts val="5"/>
              </a:spcBef>
              <a:buFont typeface="Georgia"/>
              <a:buChar char="-"/>
              <a:tabLst>
                <a:tab pos="849630" algn="l"/>
              </a:tabLst>
            </a:pP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ic</a:t>
            </a:r>
            <a:r>
              <a:rPr sz="1200" dirty="0">
                <a:latin typeface="Georgia"/>
                <a:cs typeface="Georgia"/>
              </a:rPr>
              <a:t>k on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“</a:t>
            </a:r>
            <a:r>
              <a:rPr sz="1200" spc="-5" dirty="0">
                <a:latin typeface="Georgia"/>
                <a:cs typeface="Georgia"/>
              </a:rPr>
              <a:t>Re</a:t>
            </a:r>
            <a:r>
              <a:rPr sz="1200" dirty="0">
                <a:latin typeface="Georgia"/>
                <a:cs typeface="Georgia"/>
              </a:rPr>
              <a:t>g</a:t>
            </a:r>
            <a:r>
              <a:rPr sz="1200" spc="5" dirty="0">
                <a:latin typeface="Georgia"/>
                <a:cs typeface="Georgia"/>
              </a:rPr>
              <a:t>u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dirty="0">
                <a:latin typeface="Georgia"/>
                <a:cs typeface="Georgia"/>
              </a:rPr>
              <a:t>ory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I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spc="5" dirty="0">
                <a:latin typeface="Georgia"/>
                <a:cs typeface="Georgia"/>
              </a:rPr>
              <a:t>f</a:t>
            </a:r>
            <a:r>
              <a:rPr sz="1200" dirty="0">
                <a:latin typeface="Georgia"/>
                <a:cs typeface="Georgia"/>
              </a:rPr>
              <a:t>or</a:t>
            </a:r>
            <a:r>
              <a:rPr sz="1200" spc="-5" dirty="0">
                <a:latin typeface="Georgia"/>
                <a:cs typeface="Georgia"/>
              </a:rPr>
              <a:t>ma</a:t>
            </a:r>
            <a:r>
              <a:rPr sz="1200" spc="5" dirty="0">
                <a:latin typeface="Georgia"/>
                <a:cs typeface="Georgia"/>
              </a:rPr>
              <a:t>t</a:t>
            </a:r>
            <a:r>
              <a:rPr sz="1200" spc="-5" dirty="0">
                <a:latin typeface="Georgia"/>
                <a:cs typeface="Georgia"/>
              </a:rPr>
              <a:t>i</a:t>
            </a:r>
            <a:r>
              <a:rPr sz="1200" dirty="0">
                <a:latin typeface="Georgia"/>
                <a:cs typeface="Georgia"/>
              </a:rPr>
              <a:t>o</a:t>
            </a:r>
            <a:r>
              <a:rPr sz="1200" spc="-5" dirty="0">
                <a:latin typeface="Georgia"/>
                <a:cs typeface="Georgia"/>
              </a:rPr>
              <a:t>n</a:t>
            </a:r>
            <a:r>
              <a:rPr sz="1200" dirty="0">
                <a:latin typeface="Georgia"/>
                <a:cs typeface="Georgia"/>
              </a:rPr>
              <a:t>”</a:t>
            </a:r>
          </a:p>
          <a:p>
            <a:pPr marL="848994" indent="-92710">
              <a:lnSpc>
                <a:spcPct val="100000"/>
              </a:lnSpc>
              <a:buFont typeface="Georgia"/>
              <a:buChar char="-"/>
              <a:tabLst>
                <a:tab pos="849630" algn="l"/>
              </a:tabLst>
            </a:pPr>
            <a:r>
              <a:rPr sz="1200" spc="-5" dirty="0">
                <a:latin typeface="Georgia"/>
                <a:cs typeface="Georgia"/>
              </a:rPr>
              <a:t>C</a:t>
            </a:r>
            <a:r>
              <a:rPr sz="1200" dirty="0">
                <a:latin typeface="Georgia"/>
                <a:cs typeface="Georgia"/>
              </a:rPr>
              <a:t>l</a:t>
            </a:r>
            <a:r>
              <a:rPr sz="1200" spc="-5" dirty="0">
                <a:latin typeface="Georgia"/>
                <a:cs typeface="Georgia"/>
              </a:rPr>
              <a:t>ic</a:t>
            </a:r>
            <a:r>
              <a:rPr sz="1200" dirty="0">
                <a:latin typeface="Georgia"/>
                <a:cs typeface="Georgia"/>
              </a:rPr>
              <a:t>k on</a:t>
            </a:r>
            <a:r>
              <a:rPr sz="1200" spc="5" dirty="0">
                <a:latin typeface="Georgia"/>
                <a:cs typeface="Georgia"/>
              </a:rPr>
              <a:t> t</a:t>
            </a:r>
            <a:r>
              <a:rPr sz="1200" spc="-5" dirty="0">
                <a:latin typeface="Georgia"/>
                <a:cs typeface="Georgia"/>
              </a:rPr>
              <a:t>h</a:t>
            </a:r>
            <a:r>
              <a:rPr sz="1200" dirty="0">
                <a:latin typeface="Georgia"/>
                <a:cs typeface="Georgia"/>
              </a:rPr>
              <a:t>e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P</a:t>
            </a:r>
            <a:r>
              <a:rPr sz="1200" spc="-5" dirty="0">
                <a:latin typeface="Georgia"/>
                <a:cs typeface="Georgia"/>
              </a:rPr>
              <a:t>a</a:t>
            </a:r>
            <a:r>
              <a:rPr sz="1200" dirty="0">
                <a:latin typeface="Georgia"/>
                <a:cs typeface="Georgia"/>
              </a:rPr>
              <a:t>rt </a:t>
            </a:r>
            <a:r>
              <a:rPr sz="1200" spc="-5" dirty="0">
                <a:latin typeface="Georgia"/>
                <a:cs typeface="Georgia"/>
              </a:rPr>
              <a:t>y</a:t>
            </a:r>
            <a:r>
              <a:rPr sz="1200" dirty="0">
                <a:latin typeface="Georgia"/>
                <a:cs typeface="Georgia"/>
              </a:rPr>
              <a:t>ou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w</a:t>
            </a:r>
            <a:r>
              <a:rPr sz="1200" spc="-5" dirty="0">
                <a:latin typeface="Georgia"/>
                <a:cs typeface="Georgia"/>
              </a:rPr>
              <a:t>an</a:t>
            </a:r>
            <a:r>
              <a:rPr sz="1200" dirty="0">
                <a:latin typeface="Georgia"/>
                <a:cs typeface="Georgia"/>
              </a:rPr>
              <a:t>t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400" b="1" spc="5" dirty="0">
                <a:latin typeface="Georgia"/>
                <a:cs typeface="Georgia"/>
              </a:rPr>
              <a:t>F</a:t>
            </a:r>
            <a:r>
              <a:rPr sz="1400" b="1" spc="-5" dirty="0">
                <a:latin typeface="Georgia"/>
                <a:cs typeface="Georgia"/>
              </a:rPr>
              <a:t>o</a:t>
            </a:r>
            <a:r>
              <a:rPr sz="1400" b="1" dirty="0">
                <a:latin typeface="Georgia"/>
                <a:cs typeface="Georgia"/>
              </a:rPr>
              <a:t>r</a:t>
            </a:r>
            <a:r>
              <a:rPr sz="1400" b="1" spc="-20" dirty="0">
                <a:latin typeface="Georgia"/>
                <a:cs typeface="Georgia"/>
              </a:rPr>
              <a:t> </a:t>
            </a:r>
            <a:r>
              <a:rPr sz="1400" b="1" spc="5" dirty="0">
                <a:latin typeface="Georgia"/>
                <a:cs typeface="Georgia"/>
              </a:rPr>
              <a:t>F</a:t>
            </a:r>
            <a:r>
              <a:rPr sz="1400" b="1" dirty="0">
                <a:latin typeface="Georgia"/>
                <a:cs typeface="Georgia"/>
              </a:rPr>
              <a:t>e</a:t>
            </a:r>
            <a:r>
              <a:rPr sz="1400" b="1" spc="5" dirty="0">
                <a:latin typeface="Georgia"/>
                <a:cs typeface="Georgia"/>
              </a:rPr>
              <a:t>d</a:t>
            </a:r>
            <a:r>
              <a:rPr sz="1400" b="1" dirty="0">
                <a:latin typeface="Georgia"/>
                <a:cs typeface="Georgia"/>
              </a:rPr>
              <a:t>er</a:t>
            </a:r>
            <a:r>
              <a:rPr sz="1400" b="1" spc="-10" dirty="0">
                <a:latin typeface="Georgia"/>
                <a:cs typeface="Georgia"/>
              </a:rPr>
              <a:t>a</a:t>
            </a:r>
            <a:r>
              <a:rPr sz="1400" b="1" dirty="0">
                <a:latin typeface="Georgia"/>
                <a:cs typeface="Georgia"/>
              </a:rPr>
              <a:t>l</a:t>
            </a:r>
            <a:r>
              <a:rPr sz="1400" b="1" spc="-35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R</a:t>
            </a:r>
            <a:r>
              <a:rPr sz="1400" b="1" dirty="0">
                <a:latin typeface="Georgia"/>
                <a:cs typeface="Georgia"/>
              </a:rPr>
              <a:t>e</a:t>
            </a:r>
            <a:r>
              <a:rPr sz="1400" b="1" spc="-10" dirty="0">
                <a:latin typeface="Georgia"/>
                <a:cs typeface="Georgia"/>
              </a:rPr>
              <a:t>g</a:t>
            </a:r>
            <a:r>
              <a:rPr sz="1400" b="1" spc="-5" dirty="0">
                <a:latin typeface="Georgia"/>
                <a:cs typeface="Georgia"/>
              </a:rPr>
              <a:t>ul</a:t>
            </a:r>
            <a:r>
              <a:rPr sz="1400" b="1" dirty="0">
                <a:latin typeface="Georgia"/>
                <a:cs typeface="Georgia"/>
              </a:rPr>
              <a:t>a</a:t>
            </a:r>
            <a:r>
              <a:rPr sz="1400" b="1" spc="5" dirty="0">
                <a:latin typeface="Georgia"/>
                <a:cs typeface="Georgia"/>
              </a:rPr>
              <a:t>t</a:t>
            </a:r>
            <a:r>
              <a:rPr sz="1400" b="1" spc="-5" dirty="0">
                <a:latin typeface="Georgia"/>
                <a:cs typeface="Georgia"/>
              </a:rPr>
              <a:t>io</a:t>
            </a:r>
            <a:r>
              <a:rPr sz="1400" b="1" dirty="0">
                <a:latin typeface="Georgia"/>
                <a:cs typeface="Georgia"/>
              </a:rPr>
              <a:t>ns</a:t>
            </a:r>
            <a:r>
              <a:rPr sz="1400" b="1" spc="-10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(</a:t>
            </a:r>
            <a:r>
              <a:rPr sz="1200" b="1" dirty="0">
                <a:latin typeface="Georgia"/>
                <a:cs typeface="Georgia"/>
              </a:rPr>
              <a:t>O</a:t>
            </a:r>
            <a:r>
              <a:rPr sz="1200" b="1" spc="-5" dirty="0">
                <a:latin typeface="Georgia"/>
                <a:cs typeface="Georgia"/>
              </a:rPr>
              <a:t>ffici</a:t>
            </a:r>
            <a:r>
              <a:rPr sz="1200" b="1" dirty="0">
                <a:latin typeface="Georgia"/>
                <a:cs typeface="Georgia"/>
              </a:rPr>
              <a:t>al</a:t>
            </a:r>
            <a:r>
              <a:rPr sz="1200" b="1" spc="10" dirty="0">
                <a:latin typeface="Georgia"/>
                <a:cs typeface="Georgia"/>
              </a:rPr>
              <a:t> </a:t>
            </a:r>
            <a:r>
              <a:rPr sz="1200" b="1" spc="-5" dirty="0">
                <a:latin typeface="Georgia"/>
                <a:cs typeface="Georgia"/>
              </a:rPr>
              <a:t>Ve</a:t>
            </a:r>
            <a:r>
              <a:rPr sz="1200" b="1" dirty="0">
                <a:latin typeface="Georgia"/>
                <a:cs typeface="Georgia"/>
              </a:rPr>
              <a:t>r</a:t>
            </a:r>
            <a:r>
              <a:rPr sz="1200" b="1" spc="-5" dirty="0">
                <a:latin typeface="Georgia"/>
                <a:cs typeface="Georgia"/>
              </a:rPr>
              <a:t>si</a:t>
            </a:r>
            <a:r>
              <a:rPr sz="1200" b="1" dirty="0">
                <a:latin typeface="Georgia"/>
                <a:cs typeface="Georgia"/>
              </a:rPr>
              <a:t>on</a:t>
            </a:r>
            <a:r>
              <a:rPr sz="1400" b="1" dirty="0">
                <a:latin typeface="Georgia"/>
                <a:cs typeface="Georgia"/>
              </a:rPr>
              <a:t>)</a:t>
            </a:r>
            <a:endParaRPr sz="1400" dirty="0">
              <a:latin typeface="Georgia"/>
              <a:cs typeface="Georgia"/>
            </a:endParaRPr>
          </a:p>
          <a:p>
            <a:pPr marL="469265">
              <a:lnSpc>
                <a:spcPct val="100000"/>
              </a:lnSpc>
              <a:tabLst>
                <a:tab pos="756285" algn="l"/>
              </a:tabLst>
            </a:pPr>
            <a:r>
              <a:rPr sz="1400" dirty="0">
                <a:latin typeface="Arial"/>
                <a:cs typeface="Arial"/>
              </a:rPr>
              <a:t>–	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www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.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re</a:t>
            </a:r>
            <a:r>
              <a:rPr sz="1400" b="1" u="sng" spc="-10" dirty="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g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ul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a</a:t>
            </a:r>
            <a:r>
              <a:rPr sz="1400" b="1" u="sng" spc="5" dirty="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t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io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n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s.</a:t>
            </a:r>
            <a:r>
              <a:rPr sz="1400" b="1" u="sng" spc="-10" dirty="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g</a:t>
            </a:r>
            <a:r>
              <a:rPr sz="1400" b="1" u="sng" spc="-5" dirty="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o</a:t>
            </a:r>
            <a:r>
              <a:rPr sz="1400" b="1" u="sng" dirty="0">
                <a:solidFill>
                  <a:srgbClr val="0000FF"/>
                </a:solidFill>
                <a:latin typeface="Georgia"/>
                <a:cs typeface="Georgia"/>
                <a:hlinkClick r:id="rId10"/>
              </a:rPr>
              <a:t>v</a:t>
            </a:r>
            <a:endParaRPr sz="1400" dirty="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42303" y="1060703"/>
            <a:ext cx="1682495" cy="22219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172200" y="1143000"/>
            <a:ext cx="1670049" cy="22097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172200" y="1143000"/>
            <a:ext cx="1670050" cy="2209800"/>
          </a:xfrm>
          <a:custGeom>
            <a:avLst/>
            <a:gdLst/>
            <a:ahLst/>
            <a:cxnLst/>
            <a:rect l="l" t="t" r="r" b="b"/>
            <a:pathLst>
              <a:path w="1670050" h="2209800">
                <a:moveTo>
                  <a:pt x="0" y="0"/>
                </a:moveTo>
                <a:lnTo>
                  <a:pt x="1670050" y="0"/>
                </a:lnTo>
                <a:lnTo>
                  <a:pt x="167005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162800" y="2819400"/>
            <a:ext cx="1670050" cy="20875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42900" y="228600"/>
            <a:ext cx="1409699" cy="12217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1459" y="435880"/>
            <a:ext cx="5197392" cy="42593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912803" y="4789939"/>
            <a:ext cx="805430" cy="625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116211" y="5656961"/>
            <a:ext cx="2018313" cy="1160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6014958"/>
            <a:ext cx="6330315" cy="0"/>
          </a:xfrm>
          <a:custGeom>
            <a:avLst/>
            <a:gdLst/>
            <a:ahLst/>
            <a:cxnLst/>
            <a:rect l="l" t="t" r="r" b="b"/>
            <a:pathLst>
              <a:path w="6330315">
                <a:moveTo>
                  <a:pt x="0" y="0"/>
                </a:moveTo>
                <a:lnTo>
                  <a:pt x="6329732" y="0"/>
                </a:lnTo>
              </a:path>
            </a:pathLst>
          </a:custGeom>
          <a:ln w="18951">
            <a:solidFill>
              <a:srgbClr val="EBA37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242503" y="4829789"/>
            <a:ext cx="318960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sz="900" spc="15" dirty="0">
                <a:solidFill>
                  <a:srgbClr val="232831"/>
                </a:solidFill>
                <a:latin typeface="Arial"/>
                <a:cs typeface="Arial"/>
              </a:rPr>
              <a:t>One</a:t>
            </a:r>
            <a:r>
              <a:rPr sz="900" spc="-5" dirty="0">
                <a:solidFill>
                  <a:srgbClr val="232831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232831"/>
                </a:solidFill>
                <a:latin typeface="Arial"/>
                <a:cs typeface="Arial"/>
              </a:rPr>
              <a:t>easy</a:t>
            </a:r>
            <a:r>
              <a:rPr sz="900" spc="5" dirty="0">
                <a:solidFill>
                  <a:srgbClr val="232831"/>
                </a:solidFill>
                <a:latin typeface="Arial"/>
                <a:cs typeface="Arial"/>
              </a:rPr>
              <a:t> </a:t>
            </a:r>
            <a:r>
              <a:rPr sz="900" spc="85" dirty="0">
                <a:solidFill>
                  <a:srgbClr val="38343F"/>
                </a:solidFill>
                <a:latin typeface="Arial"/>
                <a:cs typeface="Arial"/>
              </a:rPr>
              <a:t>call</a:t>
            </a:r>
            <a:r>
              <a:rPr sz="900" spc="-15" dirty="0">
                <a:solidFill>
                  <a:srgbClr val="38343F"/>
                </a:solidFill>
                <a:latin typeface="Arial"/>
                <a:cs typeface="Arial"/>
              </a:rPr>
              <a:t> </a:t>
            </a:r>
            <a:r>
              <a:rPr sz="900" spc="60" dirty="0">
                <a:solidFill>
                  <a:srgbClr val="232831"/>
                </a:solidFill>
                <a:latin typeface="Arial"/>
                <a:cs typeface="Arial"/>
              </a:rPr>
              <a:t>gets</a:t>
            </a:r>
            <a:r>
              <a:rPr sz="900" spc="15" dirty="0">
                <a:solidFill>
                  <a:srgbClr val="232831"/>
                </a:solidFill>
                <a:latin typeface="Arial"/>
                <a:cs typeface="Arial"/>
              </a:rPr>
              <a:t> </a:t>
            </a:r>
            <a:r>
              <a:rPr sz="900" spc="85" dirty="0">
                <a:solidFill>
                  <a:srgbClr val="232831"/>
                </a:solidFill>
                <a:latin typeface="Arial"/>
                <a:cs typeface="Arial"/>
              </a:rPr>
              <a:t>yo</a:t>
            </a:r>
            <a:r>
              <a:rPr sz="900" spc="55" dirty="0">
                <a:solidFill>
                  <a:srgbClr val="232831"/>
                </a:solidFill>
                <a:latin typeface="Arial"/>
                <a:cs typeface="Arial"/>
              </a:rPr>
              <a:t>u</a:t>
            </a:r>
            <a:r>
              <a:rPr sz="900" spc="130" dirty="0">
                <a:solidFill>
                  <a:srgbClr val="232831"/>
                </a:solidFill>
                <a:latin typeface="Arial"/>
                <a:cs typeface="Arial"/>
              </a:rPr>
              <a:t>r</a:t>
            </a:r>
            <a:r>
              <a:rPr sz="900" spc="-15" dirty="0">
                <a:solidFill>
                  <a:srgbClr val="232831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38343F"/>
                </a:solidFill>
                <a:latin typeface="Arial"/>
                <a:cs typeface="Arial"/>
              </a:rPr>
              <a:t>u</a:t>
            </a:r>
            <a:r>
              <a:rPr sz="900" spc="80" dirty="0">
                <a:solidFill>
                  <a:srgbClr val="38343F"/>
                </a:solidFill>
                <a:latin typeface="Arial"/>
                <a:cs typeface="Arial"/>
              </a:rPr>
              <a:t>t</a:t>
            </a:r>
            <a:r>
              <a:rPr sz="900" spc="135" dirty="0">
                <a:solidFill>
                  <a:srgbClr val="38343F"/>
                </a:solidFill>
                <a:latin typeface="Arial"/>
                <a:cs typeface="Arial"/>
              </a:rPr>
              <a:t>i</a:t>
            </a:r>
            <a:r>
              <a:rPr sz="900" spc="80" dirty="0">
                <a:solidFill>
                  <a:srgbClr val="38343F"/>
                </a:solidFill>
                <a:latin typeface="Arial"/>
                <a:cs typeface="Arial"/>
              </a:rPr>
              <a:t>l</a:t>
            </a:r>
            <a:r>
              <a:rPr sz="900" spc="-145" dirty="0">
                <a:solidFill>
                  <a:srgbClr val="38343F"/>
                </a:solidFill>
                <a:latin typeface="Arial"/>
                <a:cs typeface="Arial"/>
              </a:rPr>
              <a:t>i</a:t>
            </a:r>
            <a:r>
              <a:rPr sz="900" spc="120" dirty="0">
                <a:solidFill>
                  <a:srgbClr val="38343F"/>
                </a:solidFill>
                <a:latin typeface="Arial"/>
                <a:cs typeface="Arial"/>
              </a:rPr>
              <a:t>ty</a:t>
            </a:r>
            <a:r>
              <a:rPr sz="900" spc="25" dirty="0">
                <a:solidFill>
                  <a:srgbClr val="38343F"/>
                </a:solidFill>
                <a:latin typeface="Arial"/>
                <a:cs typeface="Arial"/>
              </a:rPr>
              <a:t> </a:t>
            </a:r>
            <a:r>
              <a:rPr sz="900" spc="140" dirty="0">
                <a:solidFill>
                  <a:srgbClr val="232831"/>
                </a:solidFill>
                <a:latin typeface="Arial"/>
                <a:cs typeface="Arial"/>
              </a:rPr>
              <a:t>l</a:t>
            </a:r>
            <a:r>
              <a:rPr sz="900" spc="15" dirty="0">
                <a:solidFill>
                  <a:srgbClr val="232831"/>
                </a:solidFill>
                <a:latin typeface="Arial"/>
                <a:cs typeface="Arial"/>
              </a:rPr>
              <a:t>i</a:t>
            </a:r>
            <a:r>
              <a:rPr sz="900" spc="60" dirty="0">
                <a:solidFill>
                  <a:srgbClr val="232831"/>
                </a:solidFill>
                <a:latin typeface="Arial"/>
                <a:cs typeface="Arial"/>
              </a:rPr>
              <a:t>nes</a:t>
            </a:r>
            <a:r>
              <a:rPr sz="900" spc="-25" dirty="0">
                <a:solidFill>
                  <a:srgbClr val="232831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38343F"/>
                </a:solidFill>
                <a:latin typeface="Arial"/>
                <a:cs typeface="Arial"/>
              </a:rPr>
              <a:t>marked</a:t>
            </a:r>
            <a:endParaRPr sz="9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85"/>
              </a:spcBef>
            </a:pPr>
            <a:r>
              <a:rPr sz="900" spc="90" dirty="0">
                <a:solidFill>
                  <a:srgbClr val="38343F"/>
                </a:solidFill>
                <a:latin typeface="Arial"/>
                <a:cs typeface="Arial"/>
              </a:rPr>
              <a:t>and</a:t>
            </a:r>
            <a:r>
              <a:rPr sz="900" spc="-45" dirty="0">
                <a:solidFill>
                  <a:srgbClr val="38343F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232831"/>
                </a:solidFill>
                <a:latin typeface="Arial"/>
                <a:cs typeface="Arial"/>
              </a:rPr>
              <a:t>he</a:t>
            </a:r>
            <a:r>
              <a:rPr sz="900" spc="20" dirty="0">
                <a:solidFill>
                  <a:srgbClr val="232831"/>
                </a:solidFill>
                <a:latin typeface="Arial"/>
                <a:cs typeface="Arial"/>
              </a:rPr>
              <a:t>l</a:t>
            </a:r>
            <a:r>
              <a:rPr sz="900" spc="95" dirty="0">
                <a:solidFill>
                  <a:srgbClr val="232831"/>
                </a:solidFill>
                <a:latin typeface="Arial"/>
                <a:cs typeface="Arial"/>
              </a:rPr>
              <a:t>ps</a:t>
            </a:r>
            <a:r>
              <a:rPr sz="900" spc="-50" dirty="0">
                <a:solidFill>
                  <a:srgbClr val="232831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232831"/>
                </a:solidFill>
                <a:latin typeface="Arial"/>
                <a:cs typeface="Arial"/>
              </a:rPr>
              <a:t>protect</a:t>
            </a:r>
            <a:r>
              <a:rPr sz="900" spc="-10" dirty="0">
                <a:solidFill>
                  <a:srgbClr val="232831"/>
                </a:solidFill>
                <a:latin typeface="Arial"/>
                <a:cs typeface="Arial"/>
              </a:rPr>
              <a:t> </a:t>
            </a:r>
            <a:r>
              <a:rPr sz="900" spc="70" dirty="0">
                <a:solidFill>
                  <a:srgbClr val="232831"/>
                </a:solidFill>
                <a:latin typeface="Arial"/>
                <a:cs typeface="Arial"/>
              </a:rPr>
              <a:t>you</a:t>
            </a:r>
            <a:r>
              <a:rPr sz="900" spc="-20" dirty="0">
                <a:solidFill>
                  <a:srgbClr val="232831"/>
                </a:solidFill>
                <a:latin typeface="Arial"/>
                <a:cs typeface="Arial"/>
              </a:rPr>
              <a:t> </a:t>
            </a:r>
            <a:r>
              <a:rPr sz="900" spc="95" dirty="0">
                <a:solidFill>
                  <a:srgbClr val="232831"/>
                </a:solidFill>
                <a:latin typeface="Arial"/>
                <a:cs typeface="Arial"/>
              </a:rPr>
              <a:t>from</a:t>
            </a:r>
            <a:r>
              <a:rPr sz="900" spc="-225" dirty="0">
                <a:solidFill>
                  <a:srgbClr val="38343F"/>
                </a:solidFill>
                <a:latin typeface="Arial"/>
                <a:cs typeface="Arial"/>
              </a:rPr>
              <a:t>i</a:t>
            </a:r>
            <a:r>
              <a:rPr sz="900" spc="85" dirty="0">
                <a:solidFill>
                  <a:srgbClr val="38343F"/>
                </a:solidFill>
                <a:latin typeface="Arial"/>
                <a:cs typeface="Arial"/>
              </a:rPr>
              <a:t>njury</a:t>
            </a:r>
            <a:r>
              <a:rPr sz="900" spc="-40" dirty="0">
                <a:solidFill>
                  <a:srgbClr val="38343F"/>
                </a:solidFill>
                <a:latin typeface="Arial"/>
                <a:cs typeface="Arial"/>
              </a:rPr>
              <a:t> </a:t>
            </a:r>
            <a:r>
              <a:rPr sz="900" spc="105" dirty="0">
                <a:solidFill>
                  <a:srgbClr val="38343F"/>
                </a:solidFill>
                <a:latin typeface="Arial"/>
                <a:cs typeface="Arial"/>
              </a:rPr>
              <a:t>a</a:t>
            </a:r>
            <a:r>
              <a:rPr sz="900" spc="50" dirty="0">
                <a:solidFill>
                  <a:srgbClr val="38343F"/>
                </a:solidFill>
                <a:latin typeface="Arial"/>
                <a:cs typeface="Arial"/>
              </a:rPr>
              <a:t>n</a:t>
            </a:r>
            <a:r>
              <a:rPr sz="900" spc="135" dirty="0">
                <a:solidFill>
                  <a:srgbClr val="38343F"/>
                </a:solidFill>
                <a:latin typeface="Arial"/>
                <a:cs typeface="Arial"/>
              </a:rPr>
              <a:t>d</a:t>
            </a:r>
            <a:r>
              <a:rPr sz="900" spc="-65" dirty="0">
                <a:solidFill>
                  <a:srgbClr val="38343F"/>
                </a:solidFill>
                <a:latin typeface="Arial"/>
                <a:cs typeface="Arial"/>
              </a:rPr>
              <a:t> </a:t>
            </a:r>
            <a:r>
              <a:rPr sz="900" spc="50" dirty="0">
                <a:solidFill>
                  <a:srgbClr val="232831"/>
                </a:solidFill>
                <a:latin typeface="Arial"/>
                <a:cs typeface="Arial"/>
              </a:rPr>
              <a:t>expense.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800" spc="65" dirty="0">
                <a:solidFill>
                  <a:srgbClr val="B53342"/>
                </a:solidFill>
                <a:latin typeface="Arial"/>
                <a:cs typeface="Arial"/>
              </a:rPr>
              <a:t>Safe</a:t>
            </a:r>
            <a:r>
              <a:rPr sz="800" spc="-20" dirty="0">
                <a:solidFill>
                  <a:srgbClr val="B53342"/>
                </a:solidFill>
                <a:latin typeface="Arial"/>
                <a:cs typeface="Arial"/>
              </a:rPr>
              <a:t> </a:t>
            </a:r>
            <a:r>
              <a:rPr sz="800" spc="80" dirty="0">
                <a:solidFill>
                  <a:srgbClr val="B53342"/>
                </a:solidFill>
                <a:latin typeface="Arial"/>
                <a:cs typeface="Arial"/>
              </a:rPr>
              <a:t>Di</a:t>
            </a:r>
            <a:r>
              <a:rPr sz="800" spc="-30" dirty="0">
                <a:solidFill>
                  <a:srgbClr val="B53342"/>
                </a:solidFill>
                <a:latin typeface="Arial"/>
                <a:cs typeface="Arial"/>
              </a:rPr>
              <a:t>g</a:t>
            </a:r>
            <a:r>
              <a:rPr sz="800" spc="160" dirty="0">
                <a:solidFill>
                  <a:srgbClr val="B53342"/>
                </a:solidFill>
                <a:latin typeface="Arial"/>
                <a:cs typeface="Arial"/>
              </a:rPr>
              <a:t>g</a:t>
            </a:r>
            <a:r>
              <a:rPr sz="800" spc="-5" dirty="0">
                <a:solidFill>
                  <a:srgbClr val="B53342"/>
                </a:solidFill>
                <a:latin typeface="Arial"/>
                <a:cs typeface="Arial"/>
              </a:rPr>
              <a:t>i</a:t>
            </a:r>
            <a:r>
              <a:rPr sz="800" spc="75" dirty="0">
                <a:solidFill>
                  <a:srgbClr val="B53342"/>
                </a:solidFill>
                <a:latin typeface="Arial"/>
                <a:cs typeface="Arial"/>
              </a:rPr>
              <a:t>n</a:t>
            </a:r>
            <a:r>
              <a:rPr sz="800" spc="135" dirty="0">
                <a:solidFill>
                  <a:srgbClr val="B53342"/>
                </a:solidFill>
                <a:latin typeface="Arial"/>
                <a:cs typeface="Arial"/>
              </a:rPr>
              <a:t>g</a:t>
            </a:r>
            <a:r>
              <a:rPr sz="800" dirty="0">
                <a:solidFill>
                  <a:srgbClr val="B53342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B53342"/>
                </a:solidFill>
                <a:latin typeface="Arial"/>
                <a:cs typeface="Arial"/>
              </a:rPr>
              <a:t> </a:t>
            </a:r>
            <a:r>
              <a:rPr sz="800" spc="155" dirty="0">
                <a:solidFill>
                  <a:srgbClr val="B53342"/>
                </a:solidFill>
                <a:latin typeface="Arial"/>
                <a:cs typeface="Arial"/>
              </a:rPr>
              <a:t>s</a:t>
            </a:r>
            <a:r>
              <a:rPr sz="800" spc="-35" dirty="0">
                <a:solidFill>
                  <a:srgbClr val="B53342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B53342"/>
                </a:solidFill>
                <a:latin typeface="Arial"/>
                <a:cs typeface="Arial"/>
              </a:rPr>
              <a:t>N</a:t>
            </a:r>
            <a:r>
              <a:rPr sz="800" spc="140" dirty="0">
                <a:solidFill>
                  <a:srgbClr val="B53342"/>
                </a:solidFill>
                <a:latin typeface="Arial"/>
                <a:cs typeface="Arial"/>
              </a:rPr>
              <a:t>o</a:t>
            </a:r>
            <a:r>
              <a:rPr sz="800" spc="-105" dirty="0">
                <a:solidFill>
                  <a:srgbClr val="B53342"/>
                </a:solidFill>
                <a:latin typeface="Arial"/>
                <a:cs typeface="Arial"/>
              </a:rPr>
              <a:t> </a:t>
            </a:r>
            <a:r>
              <a:rPr sz="800" spc="75" dirty="0">
                <a:solidFill>
                  <a:srgbClr val="B53342"/>
                </a:solidFill>
                <a:latin typeface="Arial"/>
                <a:cs typeface="Arial"/>
              </a:rPr>
              <a:t>Acc</a:t>
            </a:r>
            <a:r>
              <a:rPr sz="800" spc="35" dirty="0">
                <a:solidFill>
                  <a:srgbClr val="B53342"/>
                </a:solidFill>
                <a:latin typeface="Arial"/>
                <a:cs typeface="Arial"/>
              </a:rPr>
              <a:t>i</a:t>
            </a:r>
            <a:r>
              <a:rPr sz="800" spc="120" dirty="0">
                <a:solidFill>
                  <a:srgbClr val="B53342"/>
                </a:solidFill>
                <a:latin typeface="Arial"/>
                <a:cs typeface="Arial"/>
              </a:rPr>
              <a:t>dent</a:t>
            </a:r>
            <a:r>
              <a:rPr sz="800" spc="-55" dirty="0">
                <a:solidFill>
                  <a:srgbClr val="B53342"/>
                </a:solidFill>
                <a:latin typeface="Arial"/>
                <a:cs typeface="Arial"/>
              </a:rPr>
              <a:t> </a:t>
            </a:r>
            <a:r>
              <a:rPr sz="800" spc="85" dirty="0">
                <a:solidFill>
                  <a:srgbClr val="B53342"/>
                </a:solidFill>
                <a:latin typeface="Arial"/>
                <a:cs typeface="Arial"/>
              </a:rPr>
              <a:t>Al</a:t>
            </a:r>
            <a:r>
              <a:rPr sz="800" spc="80" dirty="0">
                <a:solidFill>
                  <a:srgbClr val="B53342"/>
                </a:solidFill>
                <a:latin typeface="Arial"/>
                <a:cs typeface="Arial"/>
              </a:rPr>
              <a:t>w</a:t>
            </a:r>
            <a:r>
              <a:rPr sz="800" spc="85" dirty="0">
                <a:solidFill>
                  <a:srgbClr val="B53342"/>
                </a:solidFill>
                <a:latin typeface="Arial"/>
                <a:cs typeface="Arial"/>
              </a:rPr>
              <a:t>ays</a:t>
            </a:r>
            <a:r>
              <a:rPr sz="800" spc="-15" dirty="0">
                <a:solidFill>
                  <a:srgbClr val="B53342"/>
                </a:solidFill>
                <a:latin typeface="Arial"/>
                <a:cs typeface="Arial"/>
              </a:rPr>
              <a:t> </a:t>
            </a:r>
            <a:r>
              <a:rPr sz="800" spc="65" dirty="0">
                <a:solidFill>
                  <a:srgbClr val="B53342"/>
                </a:solidFill>
                <a:latin typeface="Arial"/>
                <a:cs typeface="Arial"/>
              </a:rPr>
              <a:t>Call</a:t>
            </a:r>
            <a:r>
              <a:rPr sz="800" spc="-85" dirty="0">
                <a:solidFill>
                  <a:srgbClr val="B53342"/>
                </a:solidFill>
                <a:latin typeface="Arial"/>
                <a:cs typeface="Arial"/>
              </a:rPr>
              <a:t> </a:t>
            </a:r>
            <a:r>
              <a:rPr sz="800" spc="145" dirty="0">
                <a:solidFill>
                  <a:srgbClr val="B53342"/>
                </a:solidFill>
                <a:latin typeface="Arial"/>
                <a:cs typeface="Arial"/>
              </a:rPr>
              <a:t>8</a:t>
            </a:r>
            <a:r>
              <a:rPr sz="800" spc="35" dirty="0">
                <a:solidFill>
                  <a:srgbClr val="B53342"/>
                </a:solidFill>
                <a:latin typeface="Arial"/>
                <a:cs typeface="Arial"/>
              </a:rPr>
              <a:t>1</a:t>
            </a:r>
            <a:r>
              <a:rPr sz="800" spc="370" dirty="0">
                <a:solidFill>
                  <a:srgbClr val="B53342"/>
                </a:solidFill>
                <a:latin typeface="Arial"/>
                <a:cs typeface="Arial"/>
              </a:rPr>
              <a:t>1</a:t>
            </a:r>
            <a:r>
              <a:rPr sz="800" spc="55" dirty="0">
                <a:solidFill>
                  <a:srgbClr val="B53342"/>
                </a:solidFill>
                <a:latin typeface="Arial"/>
                <a:cs typeface="Arial"/>
              </a:rPr>
              <a:t>Before</a:t>
            </a:r>
            <a:r>
              <a:rPr sz="800" spc="-60" dirty="0">
                <a:solidFill>
                  <a:srgbClr val="B53342"/>
                </a:solidFill>
                <a:latin typeface="Arial"/>
                <a:cs typeface="Arial"/>
              </a:rPr>
              <a:t> Y</a:t>
            </a:r>
            <a:r>
              <a:rPr sz="800" spc="100" dirty="0">
                <a:solidFill>
                  <a:srgbClr val="B53342"/>
                </a:solidFill>
                <a:latin typeface="Arial"/>
                <a:cs typeface="Arial"/>
              </a:rPr>
              <a:t>ou</a:t>
            </a:r>
            <a:r>
              <a:rPr sz="800" spc="-50" dirty="0">
                <a:solidFill>
                  <a:srgbClr val="B53342"/>
                </a:solidFill>
                <a:latin typeface="Arial"/>
                <a:cs typeface="Arial"/>
              </a:rPr>
              <a:t> </a:t>
            </a:r>
            <a:r>
              <a:rPr sz="800" spc="180" dirty="0">
                <a:solidFill>
                  <a:srgbClr val="B53342"/>
                </a:solidFill>
                <a:latin typeface="Arial"/>
                <a:cs typeface="Arial"/>
              </a:rPr>
              <a:t>D</a:t>
            </a:r>
            <a:r>
              <a:rPr sz="800" spc="-125" dirty="0">
                <a:solidFill>
                  <a:srgbClr val="B53342"/>
                </a:solidFill>
                <a:latin typeface="Arial"/>
                <a:cs typeface="Arial"/>
              </a:rPr>
              <a:t>i</a:t>
            </a:r>
            <a:r>
              <a:rPr sz="800" spc="180" dirty="0">
                <a:solidFill>
                  <a:srgbClr val="B53342"/>
                </a:solidFill>
                <a:latin typeface="Arial"/>
                <a:cs typeface="Arial"/>
              </a:rPr>
              <a:t>g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6717" y="5487709"/>
            <a:ext cx="260413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85" dirty="0">
                <a:solidFill>
                  <a:srgbClr val="232831"/>
                </a:solidFill>
                <a:latin typeface="Arial"/>
                <a:cs typeface="Arial"/>
              </a:rPr>
              <a:t>Vis</a:t>
            </a:r>
            <a:r>
              <a:rPr sz="950" spc="15" dirty="0">
                <a:solidFill>
                  <a:srgbClr val="232831"/>
                </a:solidFill>
                <a:latin typeface="Arial"/>
                <a:cs typeface="Arial"/>
              </a:rPr>
              <a:t>i</a:t>
            </a:r>
            <a:r>
              <a:rPr sz="950" spc="135" dirty="0">
                <a:solidFill>
                  <a:srgbClr val="232831"/>
                </a:solidFill>
                <a:latin typeface="Arial"/>
                <a:cs typeface="Arial"/>
              </a:rPr>
              <a:t>t</a:t>
            </a:r>
            <a:r>
              <a:rPr sz="950" spc="40" dirty="0">
                <a:solidFill>
                  <a:srgbClr val="232831"/>
                </a:solidFill>
                <a:latin typeface="Arial"/>
                <a:cs typeface="Arial"/>
              </a:rPr>
              <a:t> </a:t>
            </a:r>
            <a:r>
              <a:rPr sz="950" spc="114" dirty="0">
                <a:solidFill>
                  <a:srgbClr val="232831"/>
                </a:solidFill>
                <a:latin typeface="Arial"/>
                <a:cs typeface="Arial"/>
              </a:rPr>
              <a:t>oal</a:t>
            </a:r>
            <a:r>
              <a:rPr sz="950" spc="25" dirty="0">
                <a:solidFill>
                  <a:srgbClr val="232831"/>
                </a:solidFill>
                <a:latin typeface="Arial"/>
                <a:cs typeface="Arial"/>
              </a:rPr>
              <a:t>l</a:t>
            </a:r>
            <a:r>
              <a:rPr sz="950" spc="140" dirty="0">
                <a:solidFill>
                  <a:srgbClr val="232831"/>
                </a:solidFill>
                <a:latin typeface="Arial"/>
                <a:cs typeface="Arial"/>
              </a:rPr>
              <a:t>8</a:t>
            </a:r>
            <a:r>
              <a:rPr sz="950" spc="65" dirty="0">
                <a:solidFill>
                  <a:srgbClr val="232831"/>
                </a:solidFill>
                <a:latin typeface="Arial"/>
                <a:cs typeface="Arial"/>
              </a:rPr>
              <a:t>1</a:t>
            </a:r>
            <a:r>
              <a:rPr sz="950" spc="-310" dirty="0">
                <a:solidFill>
                  <a:srgbClr val="232831"/>
                </a:solidFill>
                <a:latin typeface="Arial"/>
                <a:cs typeface="Arial"/>
              </a:rPr>
              <a:t>1</a:t>
            </a:r>
            <a:r>
              <a:rPr sz="950" spc="-345" dirty="0">
                <a:solidFill>
                  <a:srgbClr val="232831"/>
                </a:solidFill>
                <a:latin typeface="Arial"/>
                <a:cs typeface="Arial"/>
              </a:rPr>
              <a:t>.</a:t>
            </a:r>
            <a:r>
              <a:rPr sz="950" spc="60" dirty="0">
                <a:solidFill>
                  <a:srgbClr val="232831"/>
                </a:solidFill>
                <a:latin typeface="Arial"/>
                <a:cs typeface="Arial"/>
              </a:rPr>
              <a:t>o</a:t>
            </a:r>
            <a:r>
              <a:rPr sz="950" spc="170" dirty="0">
                <a:solidFill>
                  <a:srgbClr val="232831"/>
                </a:solidFill>
                <a:latin typeface="Arial"/>
                <a:cs typeface="Arial"/>
              </a:rPr>
              <a:t>om</a:t>
            </a:r>
            <a:r>
              <a:rPr sz="950" spc="-25" dirty="0">
                <a:solidFill>
                  <a:srgbClr val="232831"/>
                </a:solidFill>
                <a:latin typeface="Arial"/>
                <a:cs typeface="Arial"/>
              </a:rPr>
              <a:t> </a:t>
            </a:r>
            <a:r>
              <a:rPr sz="950" spc="110" dirty="0">
                <a:solidFill>
                  <a:srgbClr val="232831"/>
                </a:solidFill>
                <a:latin typeface="Arial"/>
                <a:cs typeface="Arial"/>
              </a:rPr>
              <a:t>for</a:t>
            </a:r>
            <a:r>
              <a:rPr sz="950" spc="60" dirty="0">
                <a:solidFill>
                  <a:srgbClr val="232831"/>
                </a:solidFill>
                <a:latin typeface="Arial"/>
                <a:cs typeface="Arial"/>
              </a:rPr>
              <a:t> </a:t>
            </a:r>
            <a:r>
              <a:rPr sz="950" spc="125" dirty="0">
                <a:solidFill>
                  <a:srgbClr val="232831"/>
                </a:solidFill>
                <a:latin typeface="Arial"/>
                <a:cs typeface="Arial"/>
              </a:rPr>
              <a:t>mor</a:t>
            </a:r>
            <a:r>
              <a:rPr sz="950" spc="-350" dirty="0">
                <a:solidFill>
                  <a:srgbClr val="232831"/>
                </a:solidFill>
                <a:latin typeface="Arial"/>
                <a:cs typeface="Arial"/>
              </a:rPr>
              <a:t>e</a:t>
            </a:r>
            <a:r>
              <a:rPr sz="950" spc="-600" dirty="0">
                <a:solidFill>
                  <a:srgbClr val="38343F"/>
                </a:solidFill>
                <a:latin typeface="Arial"/>
                <a:cs typeface="Arial"/>
              </a:rPr>
              <a:t>i</a:t>
            </a:r>
            <a:r>
              <a:rPr sz="950" spc="135" dirty="0">
                <a:solidFill>
                  <a:srgbClr val="38343F"/>
                </a:solidFill>
                <a:latin typeface="Arial"/>
                <a:cs typeface="Arial"/>
              </a:rPr>
              <a:t>nfon</a:t>
            </a:r>
            <a:r>
              <a:rPr sz="950" spc="60" dirty="0">
                <a:solidFill>
                  <a:srgbClr val="38343F"/>
                </a:solidFill>
                <a:latin typeface="Arial"/>
                <a:cs typeface="Arial"/>
              </a:rPr>
              <a:t>n</a:t>
            </a:r>
            <a:r>
              <a:rPr sz="950" spc="165" dirty="0">
                <a:solidFill>
                  <a:srgbClr val="38343F"/>
                </a:solidFill>
                <a:latin typeface="Arial"/>
                <a:cs typeface="Arial"/>
              </a:rPr>
              <a:t>at</a:t>
            </a:r>
            <a:r>
              <a:rPr sz="950" spc="-10" dirty="0">
                <a:solidFill>
                  <a:srgbClr val="38343F"/>
                </a:solidFill>
                <a:latin typeface="Arial"/>
                <a:cs typeface="Arial"/>
              </a:rPr>
              <a:t>i</a:t>
            </a:r>
            <a:r>
              <a:rPr sz="950" spc="114" dirty="0">
                <a:solidFill>
                  <a:srgbClr val="38343F"/>
                </a:solidFill>
                <a:latin typeface="Arial"/>
                <a:cs typeface="Arial"/>
              </a:rPr>
              <a:t>o</a:t>
            </a:r>
            <a:r>
              <a:rPr sz="950" spc="90" dirty="0">
                <a:solidFill>
                  <a:srgbClr val="38343F"/>
                </a:solidFill>
                <a:latin typeface="Arial"/>
                <a:cs typeface="Arial"/>
              </a:rPr>
              <a:t>n</a:t>
            </a:r>
            <a:r>
              <a:rPr sz="950" spc="450" dirty="0">
                <a:solidFill>
                  <a:srgbClr val="38343F"/>
                </a:solidFill>
                <a:latin typeface="Arial"/>
                <a:cs typeface="Arial"/>
              </a:rPr>
              <a:t>.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8512" y="5422630"/>
            <a:ext cx="104330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05"/>
              </a:lnSpc>
            </a:pPr>
            <a:r>
              <a:rPr sz="600" spc="55" dirty="0">
                <a:solidFill>
                  <a:srgbClr val="232831"/>
                </a:solidFill>
                <a:latin typeface="Arial"/>
                <a:cs typeface="Arial"/>
              </a:rPr>
              <a:t>Knowwmrt's</a:t>
            </a:r>
            <a:r>
              <a:rPr sz="600" spc="-40" dirty="0">
                <a:solidFill>
                  <a:srgbClr val="232831"/>
                </a:solidFill>
                <a:latin typeface="Arial"/>
                <a:cs typeface="Arial"/>
              </a:rPr>
              <a:t> </a:t>
            </a:r>
            <a:r>
              <a:rPr sz="800" spc="55" dirty="0">
                <a:solidFill>
                  <a:srgbClr val="232831"/>
                </a:solidFill>
                <a:latin typeface="Arial"/>
                <a:cs typeface="Arial"/>
              </a:rPr>
              <a:t>below.</a:t>
            </a:r>
            <a:endParaRPr sz="800" dirty="0">
              <a:latin typeface="Arial"/>
              <a:cs typeface="Arial"/>
            </a:endParaRPr>
          </a:p>
          <a:p>
            <a:pPr marL="163830">
              <a:lnSpc>
                <a:spcPts val="925"/>
              </a:lnSpc>
            </a:pPr>
            <a:r>
              <a:rPr sz="900" spc="60" dirty="0">
                <a:solidFill>
                  <a:srgbClr val="232831"/>
                </a:solidFill>
                <a:latin typeface="Arial"/>
                <a:cs typeface="Arial"/>
              </a:rPr>
              <a:t>Cal</a:t>
            </a:r>
            <a:r>
              <a:rPr sz="900" spc="85" dirty="0">
                <a:solidFill>
                  <a:srgbClr val="232831"/>
                </a:solidFill>
                <a:latin typeface="Arial"/>
                <a:cs typeface="Arial"/>
              </a:rPr>
              <a:t>l</a:t>
            </a:r>
            <a:r>
              <a:rPr sz="650" spc="55" dirty="0">
                <a:solidFill>
                  <a:srgbClr val="38343F"/>
                </a:solidFill>
                <a:latin typeface="Arial"/>
                <a:cs typeface="Arial"/>
              </a:rPr>
              <a:t>befor</a:t>
            </a:r>
            <a:r>
              <a:rPr sz="650" spc="125" dirty="0">
                <a:solidFill>
                  <a:srgbClr val="38343F"/>
                </a:solidFill>
                <a:latin typeface="Arial"/>
                <a:cs typeface="Arial"/>
              </a:rPr>
              <a:t>e</a:t>
            </a:r>
            <a:r>
              <a:rPr sz="700" spc="55" dirty="0">
                <a:solidFill>
                  <a:srgbClr val="232831"/>
                </a:solidFill>
                <a:latin typeface="Times New Roman"/>
                <a:cs typeface="Times New Roman"/>
              </a:rPr>
              <a:t>you</a:t>
            </a:r>
            <a:r>
              <a:rPr sz="700" spc="-90" dirty="0">
                <a:solidFill>
                  <a:srgbClr val="232831"/>
                </a:solidFill>
                <a:latin typeface="Times New Roman"/>
                <a:cs typeface="Times New Roman"/>
              </a:rPr>
              <a:t> </a:t>
            </a:r>
            <a:r>
              <a:rPr sz="700" spc="175" dirty="0">
                <a:solidFill>
                  <a:srgbClr val="38343F"/>
                </a:solidFill>
                <a:latin typeface="Times New Roman"/>
                <a:cs typeface="Times New Roman"/>
              </a:rPr>
              <a:t>dg.</a:t>
            </a:r>
            <a:endParaRPr sz="7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0537" y="6383258"/>
            <a:ext cx="302704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075" marR="5080" indent="-588010">
              <a:lnSpc>
                <a:spcPct val="110500"/>
              </a:lnSpc>
            </a:pPr>
            <a:r>
              <a:rPr sz="900" spc="-114" dirty="0">
                <a:solidFill>
                  <a:srgbClr val="38343F"/>
                </a:solidFill>
                <a:latin typeface="Arial"/>
                <a:cs typeface="Arial"/>
              </a:rPr>
              <a:t>T</a:t>
            </a:r>
            <a:r>
              <a:rPr sz="900" spc="85" dirty="0">
                <a:solidFill>
                  <a:srgbClr val="524F59"/>
                </a:solidFill>
                <a:latin typeface="Arial"/>
                <a:cs typeface="Arial"/>
              </a:rPr>
              <a:t>o</a:t>
            </a:r>
            <a:r>
              <a:rPr sz="900" spc="-15" dirty="0">
                <a:solidFill>
                  <a:srgbClr val="524F59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38343F"/>
                </a:solidFill>
                <a:latin typeface="Arial"/>
                <a:cs typeface="Arial"/>
              </a:rPr>
              <a:t>P</a:t>
            </a:r>
            <a:r>
              <a:rPr sz="900" spc="-65" dirty="0">
                <a:solidFill>
                  <a:srgbClr val="38343F"/>
                </a:solidFill>
                <a:latin typeface="Arial"/>
                <a:cs typeface="Arial"/>
              </a:rPr>
              <a:t>r</a:t>
            </a:r>
            <a:r>
              <a:rPr sz="900" spc="45" dirty="0">
                <a:solidFill>
                  <a:srgbClr val="524F59"/>
                </a:solidFill>
                <a:latin typeface="Arial"/>
                <a:cs typeface="Arial"/>
              </a:rPr>
              <a:t>otect</a:t>
            </a:r>
            <a:r>
              <a:rPr sz="900" spc="-30" dirty="0">
                <a:solidFill>
                  <a:srgbClr val="524F59"/>
                </a:solidFill>
                <a:latin typeface="Arial"/>
                <a:cs typeface="Arial"/>
              </a:rPr>
              <a:t> </a:t>
            </a:r>
            <a:r>
              <a:rPr sz="900" spc="-125" dirty="0">
                <a:solidFill>
                  <a:srgbClr val="38343F"/>
                </a:solidFill>
                <a:latin typeface="Arial"/>
                <a:cs typeface="Arial"/>
              </a:rPr>
              <a:t>P</a:t>
            </a:r>
            <a:r>
              <a:rPr sz="900" spc="50" dirty="0">
                <a:solidFill>
                  <a:srgbClr val="524F59"/>
                </a:solidFill>
                <a:latin typeface="Arial"/>
                <a:cs typeface="Arial"/>
              </a:rPr>
              <a:t>e</a:t>
            </a:r>
            <a:r>
              <a:rPr sz="900" spc="30" dirty="0">
                <a:solidFill>
                  <a:srgbClr val="524F59"/>
                </a:solidFill>
                <a:latin typeface="Arial"/>
                <a:cs typeface="Arial"/>
              </a:rPr>
              <a:t>o</a:t>
            </a:r>
            <a:r>
              <a:rPr sz="900" spc="105" dirty="0">
                <a:solidFill>
                  <a:srgbClr val="38343F"/>
                </a:solidFill>
                <a:latin typeface="Arial"/>
                <a:cs typeface="Arial"/>
              </a:rPr>
              <a:t>p</a:t>
            </a:r>
            <a:r>
              <a:rPr sz="900" spc="-25" dirty="0">
                <a:solidFill>
                  <a:srgbClr val="38343F"/>
                </a:solidFill>
                <a:latin typeface="Arial"/>
                <a:cs typeface="Arial"/>
              </a:rPr>
              <a:t>l</a:t>
            </a:r>
            <a:r>
              <a:rPr sz="900" spc="10" dirty="0">
                <a:solidFill>
                  <a:srgbClr val="524F59"/>
                </a:solidFill>
                <a:latin typeface="Arial"/>
                <a:cs typeface="Arial"/>
              </a:rPr>
              <a:t>e</a:t>
            </a:r>
            <a:r>
              <a:rPr sz="900" spc="-90" dirty="0">
                <a:solidFill>
                  <a:srgbClr val="524F59"/>
                </a:solidFill>
                <a:latin typeface="Arial"/>
                <a:cs typeface="Arial"/>
              </a:rPr>
              <a:t> </a:t>
            </a:r>
            <a:r>
              <a:rPr sz="900" spc="50" dirty="0">
                <a:solidFill>
                  <a:srgbClr val="524F59"/>
                </a:solidFill>
                <a:latin typeface="Arial"/>
                <a:cs typeface="Arial"/>
              </a:rPr>
              <a:t>a</a:t>
            </a:r>
            <a:r>
              <a:rPr sz="900" spc="20" dirty="0">
                <a:solidFill>
                  <a:srgbClr val="38343F"/>
                </a:solidFill>
                <a:latin typeface="Arial"/>
                <a:cs typeface="Arial"/>
              </a:rPr>
              <a:t>n</a:t>
            </a:r>
            <a:r>
              <a:rPr sz="900" spc="245" dirty="0">
                <a:solidFill>
                  <a:srgbClr val="3A465D"/>
                </a:solidFill>
                <a:latin typeface="Arial"/>
                <a:cs typeface="Arial"/>
              </a:rPr>
              <a:t>d</a:t>
            </a:r>
            <a:r>
              <a:rPr sz="900" spc="60" dirty="0">
                <a:solidFill>
                  <a:srgbClr val="38343F"/>
                </a:solidFill>
                <a:latin typeface="Arial"/>
                <a:cs typeface="Arial"/>
              </a:rPr>
              <a:t>t</a:t>
            </a:r>
            <a:r>
              <a:rPr sz="900" spc="75" dirty="0">
                <a:solidFill>
                  <a:srgbClr val="38343F"/>
                </a:solidFill>
                <a:latin typeface="Arial"/>
                <a:cs typeface="Arial"/>
              </a:rPr>
              <a:t>h</a:t>
            </a:r>
            <a:r>
              <a:rPr sz="900" spc="55" dirty="0">
                <a:solidFill>
                  <a:srgbClr val="524F59"/>
                </a:solidFill>
                <a:latin typeface="Arial"/>
                <a:cs typeface="Arial"/>
              </a:rPr>
              <a:t>e</a:t>
            </a:r>
            <a:r>
              <a:rPr sz="900" spc="-60" dirty="0">
                <a:solidFill>
                  <a:srgbClr val="524F59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24F59"/>
                </a:solidFill>
                <a:latin typeface="Arial"/>
                <a:cs typeface="Arial"/>
              </a:rPr>
              <a:t>En</a:t>
            </a:r>
            <a:r>
              <a:rPr sz="900" spc="-30" dirty="0">
                <a:solidFill>
                  <a:srgbClr val="524F59"/>
                </a:solidFill>
                <a:latin typeface="Arial"/>
                <a:cs typeface="Arial"/>
              </a:rPr>
              <a:t>v</a:t>
            </a:r>
            <a:r>
              <a:rPr sz="900" spc="10" dirty="0">
                <a:solidFill>
                  <a:srgbClr val="38343F"/>
                </a:solidFill>
                <a:latin typeface="Arial"/>
                <a:cs typeface="Arial"/>
              </a:rPr>
              <a:t>ir</a:t>
            </a:r>
            <a:r>
              <a:rPr sz="900" spc="55" dirty="0">
                <a:solidFill>
                  <a:srgbClr val="524F59"/>
                </a:solidFill>
                <a:latin typeface="Arial"/>
                <a:cs typeface="Arial"/>
              </a:rPr>
              <a:t>o</a:t>
            </a:r>
            <a:r>
              <a:rPr sz="900" spc="65" dirty="0">
                <a:solidFill>
                  <a:srgbClr val="38343F"/>
                </a:solidFill>
                <a:latin typeface="Arial"/>
                <a:cs typeface="Arial"/>
              </a:rPr>
              <a:t>n</a:t>
            </a:r>
            <a:r>
              <a:rPr sz="900" spc="25" dirty="0">
                <a:solidFill>
                  <a:srgbClr val="38343F"/>
                </a:solidFill>
                <a:latin typeface="Arial"/>
                <a:cs typeface="Arial"/>
              </a:rPr>
              <a:t>m</a:t>
            </a:r>
            <a:r>
              <a:rPr sz="900" spc="20" dirty="0">
                <a:solidFill>
                  <a:srgbClr val="524F59"/>
                </a:solidFill>
                <a:latin typeface="Arial"/>
                <a:cs typeface="Arial"/>
              </a:rPr>
              <a:t>e</a:t>
            </a:r>
            <a:r>
              <a:rPr sz="900" spc="-20" dirty="0">
                <a:solidFill>
                  <a:srgbClr val="38343F"/>
                </a:solidFill>
                <a:latin typeface="Arial"/>
                <a:cs typeface="Arial"/>
              </a:rPr>
              <a:t>n</a:t>
            </a:r>
            <a:r>
              <a:rPr sz="900" spc="150" dirty="0">
                <a:solidFill>
                  <a:srgbClr val="524F59"/>
                </a:solidFill>
                <a:latin typeface="Arial"/>
                <a:cs typeface="Arial"/>
              </a:rPr>
              <a:t>t</a:t>
            </a:r>
            <a:r>
              <a:rPr sz="900" spc="-20" dirty="0">
                <a:solidFill>
                  <a:srgbClr val="524F59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524F59"/>
                </a:solidFill>
                <a:latin typeface="Arial"/>
                <a:cs typeface="Arial"/>
              </a:rPr>
              <a:t>From</a:t>
            </a:r>
            <a:r>
              <a:rPr sz="900" spc="-120" dirty="0">
                <a:solidFill>
                  <a:srgbClr val="524F59"/>
                </a:solidFill>
                <a:latin typeface="Arial"/>
                <a:cs typeface="Arial"/>
              </a:rPr>
              <a:t> </a:t>
            </a:r>
            <a:r>
              <a:rPr sz="900" spc="50" dirty="0">
                <a:solidFill>
                  <a:srgbClr val="3A465D"/>
                </a:solidFill>
                <a:latin typeface="Arial"/>
                <a:cs typeface="Arial"/>
              </a:rPr>
              <a:t>the</a:t>
            </a:r>
            <a:r>
              <a:rPr sz="900" spc="-25" dirty="0">
                <a:solidFill>
                  <a:srgbClr val="3A465D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3A465D"/>
                </a:solidFill>
                <a:latin typeface="Arial"/>
                <a:cs typeface="Arial"/>
              </a:rPr>
              <a:t>R</a:t>
            </a:r>
            <a:r>
              <a:rPr sz="900" spc="-90" dirty="0">
                <a:solidFill>
                  <a:srgbClr val="3A465D"/>
                </a:solidFill>
                <a:latin typeface="Arial"/>
                <a:cs typeface="Arial"/>
              </a:rPr>
              <a:t>i</a:t>
            </a:r>
            <a:r>
              <a:rPr sz="900" spc="-20" dirty="0">
                <a:solidFill>
                  <a:srgbClr val="3A465D"/>
                </a:solidFill>
                <a:latin typeface="Arial"/>
                <a:cs typeface="Arial"/>
              </a:rPr>
              <a:t>sks </a:t>
            </a:r>
            <a:r>
              <a:rPr sz="900" spc="40" dirty="0">
                <a:solidFill>
                  <a:srgbClr val="524F59"/>
                </a:solidFill>
                <a:latin typeface="Arial"/>
                <a:cs typeface="Arial"/>
              </a:rPr>
              <a:t>of</a:t>
            </a:r>
            <a:r>
              <a:rPr sz="900" spc="25" dirty="0">
                <a:solidFill>
                  <a:srgbClr val="524F59"/>
                </a:solidFill>
                <a:latin typeface="Arial"/>
                <a:cs typeface="Arial"/>
              </a:rPr>
              <a:t> </a:t>
            </a:r>
            <a:r>
              <a:rPr sz="900" spc="-60" dirty="0">
                <a:solidFill>
                  <a:srgbClr val="38343F"/>
                </a:solidFill>
                <a:latin typeface="Arial"/>
                <a:cs typeface="Arial"/>
              </a:rPr>
              <a:t>H</a:t>
            </a:r>
            <a:r>
              <a:rPr sz="900" spc="-25" dirty="0">
                <a:solidFill>
                  <a:srgbClr val="524F59"/>
                </a:solidFill>
                <a:latin typeface="Arial"/>
                <a:cs typeface="Arial"/>
              </a:rPr>
              <a:t>az</a:t>
            </a:r>
            <a:r>
              <a:rPr sz="900" spc="10" dirty="0">
                <a:solidFill>
                  <a:srgbClr val="524F59"/>
                </a:solidFill>
                <a:latin typeface="Arial"/>
                <a:cs typeface="Arial"/>
              </a:rPr>
              <a:t>a</a:t>
            </a:r>
            <a:r>
              <a:rPr sz="900" spc="40" dirty="0">
                <a:solidFill>
                  <a:srgbClr val="38343F"/>
                </a:solidFill>
                <a:latin typeface="Arial"/>
                <a:cs typeface="Arial"/>
              </a:rPr>
              <a:t>r</a:t>
            </a:r>
            <a:r>
              <a:rPr sz="900" spc="15" dirty="0">
                <a:solidFill>
                  <a:srgbClr val="38343F"/>
                </a:solidFill>
                <a:latin typeface="Arial"/>
                <a:cs typeface="Arial"/>
              </a:rPr>
              <a:t>d</a:t>
            </a:r>
            <a:r>
              <a:rPr sz="900" spc="55" dirty="0">
                <a:solidFill>
                  <a:srgbClr val="524F59"/>
                </a:solidFill>
                <a:latin typeface="Arial"/>
                <a:cs typeface="Arial"/>
              </a:rPr>
              <a:t>o</a:t>
            </a:r>
            <a:r>
              <a:rPr sz="900" spc="20" dirty="0">
                <a:solidFill>
                  <a:srgbClr val="38343F"/>
                </a:solidFill>
                <a:latin typeface="Arial"/>
                <a:cs typeface="Arial"/>
              </a:rPr>
              <a:t>u</a:t>
            </a:r>
            <a:r>
              <a:rPr sz="900" spc="-30" dirty="0">
                <a:solidFill>
                  <a:srgbClr val="6E5D60"/>
                </a:solidFill>
                <a:latin typeface="Arial"/>
                <a:cs typeface="Arial"/>
              </a:rPr>
              <a:t>s</a:t>
            </a:r>
            <a:r>
              <a:rPr sz="900" spc="-40" dirty="0">
                <a:solidFill>
                  <a:srgbClr val="6E5D60"/>
                </a:solidFill>
                <a:latin typeface="Arial"/>
                <a:cs typeface="Arial"/>
              </a:rPr>
              <a:t> </a:t>
            </a:r>
            <a:r>
              <a:rPr sz="900" spc="25" dirty="0">
                <a:solidFill>
                  <a:srgbClr val="3A465D"/>
                </a:solidFill>
                <a:latin typeface="Arial"/>
                <a:cs typeface="Arial"/>
              </a:rPr>
              <a:t>Mat</a:t>
            </a:r>
            <a:r>
              <a:rPr sz="900" spc="30" dirty="0">
                <a:solidFill>
                  <a:srgbClr val="3A465D"/>
                </a:solidFill>
                <a:latin typeface="Arial"/>
                <a:cs typeface="Arial"/>
              </a:rPr>
              <a:t>e</a:t>
            </a:r>
            <a:r>
              <a:rPr sz="900" spc="75" dirty="0">
                <a:solidFill>
                  <a:srgbClr val="38343F"/>
                </a:solidFill>
                <a:latin typeface="Arial"/>
                <a:cs typeface="Arial"/>
              </a:rPr>
              <a:t>r</a:t>
            </a:r>
            <a:r>
              <a:rPr sz="900" spc="-60" dirty="0">
                <a:solidFill>
                  <a:srgbClr val="38343F"/>
                </a:solidFill>
                <a:latin typeface="Arial"/>
                <a:cs typeface="Arial"/>
              </a:rPr>
              <a:t>i</a:t>
            </a:r>
            <a:r>
              <a:rPr sz="900" spc="-120" dirty="0">
                <a:solidFill>
                  <a:srgbClr val="524F59"/>
                </a:solidFill>
                <a:latin typeface="Arial"/>
                <a:cs typeface="Arial"/>
              </a:rPr>
              <a:t>a</a:t>
            </a:r>
            <a:r>
              <a:rPr sz="900" spc="-85" dirty="0">
                <a:solidFill>
                  <a:srgbClr val="1F3654"/>
                </a:solidFill>
                <a:latin typeface="Arial"/>
                <a:cs typeface="Arial"/>
              </a:rPr>
              <a:t>l</a:t>
            </a:r>
            <a:r>
              <a:rPr sz="900" spc="-30" dirty="0">
                <a:solidFill>
                  <a:srgbClr val="524F59"/>
                </a:solidFill>
                <a:latin typeface="Arial"/>
                <a:cs typeface="Arial"/>
              </a:rPr>
              <a:t>s</a:t>
            </a:r>
            <a:r>
              <a:rPr sz="900" spc="-114" dirty="0">
                <a:solidFill>
                  <a:srgbClr val="524F59"/>
                </a:solidFill>
                <a:latin typeface="Arial"/>
                <a:cs typeface="Arial"/>
              </a:rPr>
              <a:t> </a:t>
            </a:r>
            <a:r>
              <a:rPr sz="900" spc="-40" dirty="0">
                <a:solidFill>
                  <a:srgbClr val="38343F"/>
                </a:solidFill>
                <a:latin typeface="Arial"/>
                <a:cs typeface="Arial"/>
              </a:rPr>
              <a:t>T</a:t>
            </a:r>
            <a:r>
              <a:rPr sz="900" spc="-15" dirty="0">
                <a:solidFill>
                  <a:srgbClr val="3A465D"/>
                </a:solidFill>
                <a:latin typeface="Arial"/>
                <a:cs typeface="Arial"/>
              </a:rPr>
              <a:t>ran</a:t>
            </a:r>
            <a:r>
              <a:rPr sz="900" dirty="0">
                <a:solidFill>
                  <a:srgbClr val="3A465D"/>
                </a:solidFill>
                <a:latin typeface="Arial"/>
                <a:cs typeface="Arial"/>
              </a:rPr>
              <a:t>s</a:t>
            </a:r>
            <a:r>
              <a:rPr sz="900" spc="55" dirty="0">
                <a:solidFill>
                  <a:srgbClr val="38343F"/>
                </a:solidFill>
                <a:latin typeface="Arial"/>
                <a:cs typeface="Arial"/>
              </a:rPr>
              <a:t>p</a:t>
            </a:r>
            <a:r>
              <a:rPr sz="900" spc="25" dirty="0">
                <a:solidFill>
                  <a:srgbClr val="524F59"/>
                </a:solidFill>
                <a:latin typeface="Arial"/>
                <a:cs typeface="Arial"/>
              </a:rPr>
              <a:t>orta</a:t>
            </a:r>
            <a:r>
              <a:rPr sz="900" spc="90" dirty="0">
                <a:solidFill>
                  <a:srgbClr val="38343F"/>
                </a:solidFill>
                <a:latin typeface="Arial"/>
                <a:cs typeface="Arial"/>
              </a:rPr>
              <a:t>t</a:t>
            </a:r>
            <a:r>
              <a:rPr sz="900" spc="5" dirty="0">
                <a:solidFill>
                  <a:srgbClr val="38343F"/>
                </a:solidFill>
                <a:latin typeface="Arial"/>
                <a:cs typeface="Arial"/>
              </a:rPr>
              <a:t>i</a:t>
            </a:r>
            <a:r>
              <a:rPr sz="900" spc="95" dirty="0">
                <a:solidFill>
                  <a:srgbClr val="524F59"/>
                </a:solidFill>
                <a:latin typeface="Arial"/>
                <a:cs typeface="Arial"/>
              </a:rPr>
              <a:t>o</a:t>
            </a:r>
            <a:r>
              <a:rPr sz="900" spc="80" dirty="0">
                <a:solidFill>
                  <a:srgbClr val="1F3654"/>
                </a:solidFill>
                <a:latin typeface="Arial"/>
                <a:cs typeface="Arial"/>
              </a:rPr>
              <a:t>n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910" y="6408167"/>
            <a:ext cx="1729105" cy="39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4445">
              <a:lnSpc>
                <a:spcPct val="100000"/>
              </a:lnSpc>
            </a:pPr>
            <a:r>
              <a:rPr sz="750" spc="-390" dirty="0">
                <a:solidFill>
                  <a:srgbClr val="38343F"/>
                </a:solidFill>
                <a:latin typeface="Arial"/>
                <a:cs typeface="Arial"/>
              </a:rPr>
              <a:t>U</a:t>
            </a:r>
            <a:r>
              <a:rPr sz="750" spc="-325" dirty="0">
                <a:solidFill>
                  <a:srgbClr val="9A4816"/>
                </a:solidFill>
                <a:latin typeface="Arial"/>
                <a:cs typeface="Arial"/>
              </a:rPr>
              <a:t>.</a:t>
            </a:r>
            <a:r>
              <a:rPr sz="750" spc="-60" dirty="0">
                <a:solidFill>
                  <a:srgbClr val="38343F"/>
                </a:solidFill>
                <a:latin typeface="Arial"/>
                <a:cs typeface="Arial"/>
              </a:rPr>
              <a:t>S</a:t>
            </a:r>
            <a:r>
              <a:rPr sz="750" spc="85" dirty="0">
                <a:solidFill>
                  <a:srgbClr val="9A4816"/>
                </a:solidFill>
                <a:latin typeface="Arial"/>
                <a:cs typeface="Arial"/>
              </a:rPr>
              <a:t>.</a:t>
            </a:r>
            <a:r>
              <a:rPr sz="750" spc="55" dirty="0">
                <a:solidFill>
                  <a:srgbClr val="38343F"/>
                </a:solidFill>
                <a:latin typeface="Arial"/>
                <a:cs typeface="Arial"/>
              </a:rPr>
              <a:t>D</a:t>
            </a:r>
            <a:r>
              <a:rPr sz="750" spc="35" dirty="0">
                <a:solidFill>
                  <a:srgbClr val="38343F"/>
                </a:solidFill>
                <a:latin typeface="Arial"/>
                <a:cs typeface="Arial"/>
              </a:rPr>
              <a:t>epor</a:t>
            </a:r>
            <a:r>
              <a:rPr sz="750" spc="-55" dirty="0">
                <a:solidFill>
                  <a:srgbClr val="38343F"/>
                </a:solidFill>
                <a:latin typeface="Arial"/>
                <a:cs typeface="Arial"/>
              </a:rPr>
              <a:t>t</a:t>
            </a:r>
            <a:r>
              <a:rPr sz="750" spc="50" dirty="0">
                <a:solidFill>
                  <a:srgbClr val="38343F"/>
                </a:solidFill>
                <a:latin typeface="Arial"/>
                <a:cs typeface="Arial"/>
              </a:rPr>
              <a:t>ment</a:t>
            </a:r>
            <a:r>
              <a:rPr sz="750" spc="-60" dirty="0">
                <a:solidFill>
                  <a:srgbClr val="38343F"/>
                </a:solidFill>
                <a:latin typeface="Arial"/>
                <a:cs typeface="Arial"/>
              </a:rPr>
              <a:t> </a:t>
            </a:r>
            <a:r>
              <a:rPr sz="750" spc="30" dirty="0">
                <a:solidFill>
                  <a:srgbClr val="38343F"/>
                </a:solidFill>
                <a:latin typeface="Arial"/>
                <a:cs typeface="Arial"/>
              </a:rPr>
              <a:t>of</a:t>
            </a:r>
            <a:r>
              <a:rPr sz="750" spc="-85" dirty="0">
                <a:solidFill>
                  <a:srgbClr val="38343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38343F"/>
                </a:solidFill>
                <a:latin typeface="Arial"/>
                <a:cs typeface="Arial"/>
              </a:rPr>
              <a:t>Tra</a:t>
            </a:r>
            <a:r>
              <a:rPr sz="750" spc="-45" dirty="0">
                <a:solidFill>
                  <a:srgbClr val="38343F"/>
                </a:solidFill>
                <a:latin typeface="Arial"/>
                <a:cs typeface="Arial"/>
              </a:rPr>
              <a:t>n</a:t>
            </a:r>
            <a:r>
              <a:rPr sz="750" spc="25" dirty="0">
                <a:solidFill>
                  <a:srgbClr val="38343F"/>
                </a:solidFill>
                <a:latin typeface="Arial"/>
                <a:cs typeface="Arial"/>
              </a:rPr>
              <a:t>sportat</a:t>
            </a:r>
            <a:r>
              <a:rPr sz="750" spc="-25" dirty="0">
                <a:solidFill>
                  <a:srgbClr val="38343F"/>
                </a:solidFill>
                <a:latin typeface="Arial"/>
                <a:cs typeface="Arial"/>
              </a:rPr>
              <a:t>i</a:t>
            </a:r>
            <a:r>
              <a:rPr sz="750" spc="65" dirty="0">
                <a:solidFill>
                  <a:srgbClr val="38343F"/>
                </a:solidFill>
                <a:latin typeface="Arial"/>
                <a:cs typeface="Arial"/>
              </a:rPr>
              <a:t>o</a:t>
            </a:r>
            <a:r>
              <a:rPr sz="750" spc="165" dirty="0">
                <a:solidFill>
                  <a:srgbClr val="38343F"/>
                </a:solidFill>
                <a:latin typeface="Arial"/>
                <a:cs typeface="Arial"/>
              </a:rPr>
              <a:t>n</a:t>
            </a:r>
            <a:endParaRPr sz="750" dirty="0">
              <a:latin typeface="Arial"/>
              <a:cs typeface="Arial"/>
            </a:endParaRPr>
          </a:p>
          <a:p>
            <a:pPr marL="12700" marR="5080" indent="4445">
              <a:lnSpc>
                <a:spcPts val="860"/>
              </a:lnSpc>
              <a:spcBef>
                <a:spcPts val="465"/>
              </a:spcBef>
            </a:pPr>
            <a:r>
              <a:rPr sz="850" spc="20" dirty="0">
                <a:solidFill>
                  <a:srgbClr val="38343F"/>
                </a:solidFill>
                <a:latin typeface="Arial"/>
                <a:cs typeface="Arial"/>
              </a:rPr>
              <a:t>P</a:t>
            </a:r>
            <a:r>
              <a:rPr sz="850" spc="-120" dirty="0">
                <a:solidFill>
                  <a:srgbClr val="38343F"/>
                </a:solidFill>
                <a:latin typeface="Arial"/>
                <a:cs typeface="Arial"/>
              </a:rPr>
              <a:t>l</a:t>
            </a:r>
            <a:r>
              <a:rPr sz="850" spc="114" dirty="0">
                <a:solidFill>
                  <a:srgbClr val="38343F"/>
                </a:solidFill>
                <a:latin typeface="Arial"/>
                <a:cs typeface="Arial"/>
              </a:rPr>
              <a:t>p</a:t>
            </a:r>
            <a:r>
              <a:rPr sz="850" spc="-25" dirty="0">
                <a:solidFill>
                  <a:srgbClr val="38343F"/>
                </a:solidFill>
                <a:latin typeface="Arial"/>
                <a:cs typeface="Arial"/>
              </a:rPr>
              <a:t>e</a:t>
            </a:r>
            <a:r>
              <a:rPr sz="850" spc="75" dirty="0">
                <a:solidFill>
                  <a:srgbClr val="38343F"/>
                </a:solidFill>
                <a:latin typeface="Arial"/>
                <a:cs typeface="Arial"/>
              </a:rPr>
              <a:t>l</a:t>
            </a:r>
            <a:r>
              <a:rPr sz="850" spc="-45" dirty="0">
                <a:solidFill>
                  <a:srgbClr val="38343F"/>
                </a:solidFill>
                <a:latin typeface="Arial"/>
                <a:cs typeface="Arial"/>
              </a:rPr>
              <a:t>l</a:t>
            </a:r>
            <a:r>
              <a:rPr sz="850" spc="10" dirty="0">
                <a:solidFill>
                  <a:srgbClr val="38343F"/>
                </a:solidFill>
                <a:latin typeface="Arial"/>
                <a:cs typeface="Arial"/>
              </a:rPr>
              <a:t>n</a:t>
            </a:r>
            <a:r>
              <a:rPr sz="850" spc="125" dirty="0">
                <a:solidFill>
                  <a:srgbClr val="38343F"/>
                </a:solidFill>
                <a:latin typeface="Arial"/>
                <a:cs typeface="Arial"/>
              </a:rPr>
              <a:t>e</a:t>
            </a:r>
            <a:r>
              <a:rPr sz="850" spc="-95" dirty="0">
                <a:solidFill>
                  <a:srgbClr val="38343F"/>
                </a:solidFill>
                <a:latin typeface="Arial"/>
                <a:cs typeface="Arial"/>
              </a:rPr>
              <a:t> </a:t>
            </a:r>
            <a:r>
              <a:rPr sz="850" spc="85" dirty="0">
                <a:solidFill>
                  <a:srgbClr val="38343F"/>
                </a:solidFill>
                <a:latin typeface="Arial"/>
                <a:cs typeface="Arial"/>
              </a:rPr>
              <a:t>a</a:t>
            </a:r>
            <a:r>
              <a:rPr sz="850" spc="10" dirty="0">
                <a:solidFill>
                  <a:srgbClr val="38343F"/>
                </a:solidFill>
                <a:latin typeface="Arial"/>
                <a:cs typeface="Arial"/>
              </a:rPr>
              <a:t>n</a:t>
            </a:r>
            <a:r>
              <a:rPr sz="850" spc="204" dirty="0">
                <a:solidFill>
                  <a:srgbClr val="38343F"/>
                </a:solidFill>
                <a:latin typeface="Arial"/>
                <a:cs typeface="Arial"/>
              </a:rPr>
              <a:t>d</a:t>
            </a:r>
            <a:r>
              <a:rPr sz="850" spc="-100" dirty="0">
                <a:solidFill>
                  <a:srgbClr val="38343F"/>
                </a:solidFill>
                <a:latin typeface="Arial"/>
                <a:cs typeface="Arial"/>
              </a:rPr>
              <a:t> H</a:t>
            </a:r>
            <a:r>
              <a:rPr sz="850" spc="40" dirty="0">
                <a:solidFill>
                  <a:srgbClr val="38343F"/>
                </a:solidFill>
                <a:latin typeface="Arial"/>
                <a:cs typeface="Arial"/>
              </a:rPr>
              <a:t>az</a:t>
            </a:r>
            <a:r>
              <a:rPr sz="850" spc="-10" dirty="0">
                <a:solidFill>
                  <a:srgbClr val="38343F"/>
                </a:solidFill>
                <a:latin typeface="Arial"/>
                <a:cs typeface="Arial"/>
              </a:rPr>
              <a:t>a</a:t>
            </a:r>
            <a:r>
              <a:rPr sz="850" spc="75" dirty="0">
                <a:solidFill>
                  <a:srgbClr val="38343F"/>
                </a:solidFill>
                <a:latin typeface="Arial"/>
                <a:cs typeface="Arial"/>
              </a:rPr>
              <a:t>r</a:t>
            </a:r>
            <a:r>
              <a:rPr sz="850" spc="-15" dirty="0">
                <a:solidFill>
                  <a:srgbClr val="38343F"/>
                </a:solidFill>
                <a:latin typeface="Arial"/>
                <a:cs typeface="Arial"/>
              </a:rPr>
              <a:t>d</a:t>
            </a:r>
            <a:r>
              <a:rPr sz="850" spc="75" dirty="0">
                <a:solidFill>
                  <a:srgbClr val="38343F"/>
                </a:solidFill>
                <a:latin typeface="Arial"/>
                <a:cs typeface="Arial"/>
              </a:rPr>
              <a:t>o</a:t>
            </a:r>
            <a:r>
              <a:rPr sz="850" spc="-15" dirty="0">
                <a:solidFill>
                  <a:srgbClr val="38343F"/>
                </a:solidFill>
                <a:latin typeface="Arial"/>
                <a:cs typeface="Arial"/>
              </a:rPr>
              <a:t>u</a:t>
            </a:r>
            <a:r>
              <a:rPr sz="850" spc="40" dirty="0">
                <a:solidFill>
                  <a:srgbClr val="38343F"/>
                </a:solidFill>
                <a:latin typeface="Arial"/>
                <a:cs typeface="Arial"/>
              </a:rPr>
              <a:t>s</a:t>
            </a:r>
            <a:r>
              <a:rPr sz="850" spc="-70" dirty="0">
                <a:solidFill>
                  <a:srgbClr val="38343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38343F"/>
                </a:solidFill>
                <a:latin typeface="Arial"/>
                <a:cs typeface="Arial"/>
              </a:rPr>
              <a:t>M</a:t>
            </a:r>
            <a:r>
              <a:rPr sz="850" spc="60" dirty="0">
                <a:solidFill>
                  <a:srgbClr val="38343F"/>
                </a:solidFill>
                <a:latin typeface="Arial"/>
                <a:cs typeface="Arial"/>
              </a:rPr>
              <a:t>at</a:t>
            </a:r>
            <a:r>
              <a:rPr sz="850" spc="-15" dirty="0">
                <a:solidFill>
                  <a:srgbClr val="38343F"/>
                </a:solidFill>
                <a:latin typeface="Arial"/>
                <a:cs typeface="Arial"/>
              </a:rPr>
              <a:t>e</a:t>
            </a:r>
            <a:r>
              <a:rPr sz="850" spc="90" dirty="0">
                <a:solidFill>
                  <a:srgbClr val="38343F"/>
                </a:solidFill>
                <a:latin typeface="Arial"/>
                <a:cs typeface="Arial"/>
              </a:rPr>
              <a:t>r</a:t>
            </a:r>
            <a:r>
              <a:rPr sz="850" spc="-85" dirty="0">
                <a:solidFill>
                  <a:srgbClr val="38343F"/>
                </a:solidFill>
                <a:latin typeface="Arial"/>
                <a:cs typeface="Arial"/>
              </a:rPr>
              <a:t>i</a:t>
            </a:r>
            <a:r>
              <a:rPr sz="850" spc="-140" dirty="0">
                <a:solidFill>
                  <a:srgbClr val="38343F"/>
                </a:solidFill>
                <a:latin typeface="Arial"/>
                <a:cs typeface="Arial"/>
              </a:rPr>
              <a:t>a</a:t>
            </a:r>
            <a:r>
              <a:rPr sz="850" spc="-229" dirty="0">
                <a:solidFill>
                  <a:srgbClr val="38343F"/>
                </a:solidFill>
                <a:latin typeface="Arial"/>
                <a:cs typeface="Arial"/>
              </a:rPr>
              <a:t>l</a:t>
            </a:r>
            <a:r>
              <a:rPr sz="850" spc="40" dirty="0">
                <a:solidFill>
                  <a:srgbClr val="38343F"/>
                </a:solidFill>
                <a:latin typeface="Arial"/>
                <a:cs typeface="Arial"/>
              </a:rPr>
              <a:t>s</a:t>
            </a:r>
            <a:r>
              <a:rPr sz="850" spc="20" dirty="0">
                <a:solidFill>
                  <a:srgbClr val="38343F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38343F"/>
                </a:solidFill>
                <a:latin typeface="Arial"/>
                <a:cs typeface="Arial"/>
              </a:rPr>
              <a:t>Safety</a:t>
            </a:r>
            <a:r>
              <a:rPr sz="850" spc="-85" dirty="0">
                <a:solidFill>
                  <a:srgbClr val="38343F"/>
                </a:solidFill>
                <a:latin typeface="Arial"/>
                <a:cs typeface="Arial"/>
              </a:rPr>
              <a:t> </a:t>
            </a:r>
            <a:r>
              <a:rPr sz="850" spc="60" dirty="0">
                <a:solidFill>
                  <a:srgbClr val="38343F"/>
                </a:solidFill>
                <a:latin typeface="Arial"/>
                <a:cs typeface="Arial"/>
              </a:rPr>
              <a:t>A</a:t>
            </a:r>
            <a:r>
              <a:rPr sz="850" spc="40" dirty="0">
                <a:solidFill>
                  <a:srgbClr val="38343F"/>
                </a:solidFill>
                <a:latin typeface="Arial"/>
                <a:cs typeface="Arial"/>
              </a:rPr>
              <a:t>d</a:t>
            </a:r>
            <a:r>
              <a:rPr sz="850" spc="-100" dirty="0">
                <a:solidFill>
                  <a:srgbClr val="38343F"/>
                </a:solidFill>
                <a:latin typeface="Arial"/>
                <a:cs typeface="Arial"/>
              </a:rPr>
              <a:t>mi</a:t>
            </a:r>
            <a:r>
              <a:rPr sz="850" spc="-20" dirty="0">
                <a:solidFill>
                  <a:srgbClr val="38343F"/>
                </a:solidFill>
                <a:latin typeface="Arial"/>
                <a:cs typeface="Arial"/>
              </a:rPr>
              <a:t>n</a:t>
            </a:r>
            <a:r>
              <a:rPr sz="850" spc="-110" dirty="0">
                <a:solidFill>
                  <a:srgbClr val="38343F"/>
                </a:solidFill>
                <a:latin typeface="Arial"/>
                <a:cs typeface="Arial"/>
              </a:rPr>
              <a:t>i</a:t>
            </a:r>
            <a:r>
              <a:rPr sz="850" spc="20" dirty="0">
                <a:solidFill>
                  <a:srgbClr val="38343F"/>
                </a:solidFill>
                <a:latin typeface="Arial"/>
                <a:cs typeface="Arial"/>
              </a:rPr>
              <a:t>strati</a:t>
            </a:r>
            <a:r>
              <a:rPr sz="850" spc="10" dirty="0">
                <a:solidFill>
                  <a:srgbClr val="38343F"/>
                </a:solidFill>
                <a:latin typeface="Arial"/>
                <a:cs typeface="Arial"/>
              </a:rPr>
              <a:t>o</a:t>
            </a:r>
            <a:r>
              <a:rPr sz="850" spc="160" dirty="0">
                <a:solidFill>
                  <a:srgbClr val="38343F"/>
                </a:solidFill>
                <a:latin typeface="Arial"/>
                <a:cs typeface="Arial"/>
              </a:rPr>
              <a:t>n</a:t>
            </a: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872" y="187451"/>
            <a:ext cx="3453383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74791" y="187451"/>
            <a:ext cx="806195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350007" y="1153668"/>
            <a:ext cx="3087623" cy="15072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547615" y="1153668"/>
            <a:ext cx="1296911" cy="1507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954523" y="1153668"/>
            <a:ext cx="1728215" cy="1507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792723" y="1153668"/>
            <a:ext cx="1080515" cy="15072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45" rIns="0" bIns="0" rtlCol="0">
            <a:spAutoFit/>
          </a:bodyPr>
          <a:lstStyle/>
          <a:p>
            <a:pPr marL="2254250">
              <a:lnSpc>
                <a:spcPct val="100000"/>
              </a:lnSpc>
            </a:pPr>
            <a:r>
              <a:rPr spc="-30" dirty="0"/>
              <a:t>Ques</a:t>
            </a:r>
            <a:r>
              <a:rPr spc="-15" dirty="0"/>
              <a:t>t</a:t>
            </a:r>
            <a:r>
              <a:rPr spc="-10" dirty="0"/>
              <a:t>i</a:t>
            </a:r>
            <a:r>
              <a:rPr spc="-30" dirty="0"/>
              <a:t>ons?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60978" y="1470206"/>
            <a:ext cx="3467735" cy="2985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400" b="1" dirty="0">
                <a:solidFill>
                  <a:srgbClr val="000099"/>
                </a:solidFill>
                <a:latin typeface="Arial"/>
                <a:cs typeface="Arial"/>
              </a:rPr>
              <a:t>Thank</a:t>
            </a:r>
            <a:r>
              <a:rPr sz="5400" b="1" spc="-10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5400" b="1" spc="-400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5400" b="1" dirty="0">
                <a:solidFill>
                  <a:srgbClr val="000099"/>
                </a:solidFill>
                <a:latin typeface="Arial"/>
                <a:cs typeface="Arial"/>
              </a:rPr>
              <a:t>ou</a:t>
            </a:r>
            <a:endParaRPr lang="en-US" sz="5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z="1200" b="1" spc="-15" dirty="0">
              <a:solidFill>
                <a:srgbClr val="000099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endParaRPr lang="en-US" sz="1600" b="1" spc="-15" dirty="0">
              <a:solidFill>
                <a:srgbClr val="000099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endParaRPr lang="en-US" sz="1600" b="1" spc="-15" dirty="0">
              <a:solidFill>
                <a:srgbClr val="000099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solidFill>
                  <a:srgbClr val="000099"/>
                </a:solidFill>
                <a:latin typeface="Tahoma"/>
                <a:cs typeface="Tahoma"/>
              </a:rPr>
              <a:t>To</a:t>
            </a:r>
            <a:r>
              <a:rPr sz="1600" b="1" spc="-20" dirty="0">
                <a:solidFill>
                  <a:srgbClr val="000099"/>
                </a:solidFill>
                <a:latin typeface="Tahoma"/>
                <a:cs typeface="Tahoma"/>
              </a:rPr>
              <a:t>m</a:t>
            </a:r>
            <a:r>
              <a:rPr sz="1600" b="1" spc="1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000099"/>
                </a:solidFill>
                <a:latin typeface="Tahoma"/>
                <a:cs typeface="Tahoma"/>
              </a:rPr>
              <a:t>Finch</a:t>
            </a:r>
            <a:r>
              <a:rPr sz="1600" b="1" spc="-1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endParaRPr lang="en-US" sz="1600" b="1" spc="-10" dirty="0">
              <a:solidFill>
                <a:srgbClr val="000099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en-US" sz="1600" b="1" spc="-15" dirty="0">
                <a:solidFill>
                  <a:srgbClr val="000099"/>
                </a:solidFill>
                <a:latin typeface="Tahoma"/>
                <a:cs typeface="Tahoma"/>
              </a:rPr>
              <a:t>Community Liaison</a:t>
            </a:r>
            <a:endParaRPr sz="1600" dirty="0">
              <a:latin typeface="Tahoma"/>
              <a:cs typeface="Tahoma"/>
            </a:endParaRPr>
          </a:p>
          <a:p>
            <a:pPr marL="532130" marR="523875" indent="-635" algn="ctr">
              <a:lnSpc>
                <a:spcPct val="149900"/>
              </a:lnSpc>
            </a:pPr>
            <a:r>
              <a:rPr sz="1600" b="1" u="heavy" spc="-15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thoma</a:t>
            </a:r>
            <a:r>
              <a:rPr sz="1600" b="1" u="heavy" spc="-20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s</a:t>
            </a:r>
            <a:r>
              <a:rPr sz="1600" b="1" u="heavy" spc="-10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.f</a:t>
            </a:r>
            <a:r>
              <a:rPr sz="1600" b="1" u="heavy" spc="-15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inch@</a:t>
            </a:r>
            <a:r>
              <a:rPr sz="1600" b="1" u="heavy" spc="0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d</a:t>
            </a:r>
            <a:r>
              <a:rPr sz="1600" b="1" u="heavy" spc="-15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ot</a:t>
            </a:r>
            <a:r>
              <a:rPr sz="1600" b="1" u="heavy" spc="-10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.g</a:t>
            </a:r>
            <a:r>
              <a:rPr sz="1600" b="1" u="heavy" spc="-15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ov</a:t>
            </a:r>
            <a:r>
              <a:rPr sz="1600" b="1" spc="-1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0099"/>
                </a:solidFill>
                <a:latin typeface="Tahoma"/>
                <a:cs typeface="Tahoma"/>
              </a:rPr>
              <a:t>Phon</a:t>
            </a:r>
            <a:r>
              <a:rPr sz="1600" b="1" spc="-10" dirty="0">
                <a:solidFill>
                  <a:srgbClr val="000099"/>
                </a:solidFill>
                <a:latin typeface="Tahoma"/>
                <a:cs typeface="Tahoma"/>
              </a:rPr>
              <a:t>e:</a:t>
            </a:r>
            <a:r>
              <a:rPr sz="1600" b="1" spc="3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000099"/>
                </a:solidFill>
                <a:latin typeface="Tahoma"/>
                <a:cs typeface="Tahoma"/>
              </a:rPr>
              <a:t>(</a:t>
            </a:r>
            <a:r>
              <a:rPr lang="en-US" sz="1600" b="1" spc="-10" dirty="0">
                <a:solidFill>
                  <a:srgbClr val="000099"/>
                </a:solidFill>
                <a:latin typeface="Tahoma"/>
                <a:cs typeface="Tahoma"/>
              </a:rPr>
              <a:t>303</a:t>
            </a:r>
            <a:r>
              <a:rPr sz="1600" b="1" spc="-10" dirty="0">
                <a:solidFill>
                  <a:srgbClr val="000099"/>
                </a:solidFill>
                <a:latin typeface="Tahoma"/>
                <a:cs typeface="Tahoma"/>
              </a:rPr>
              <a:t>)</a:t>
            </a:r>
            <a:r>
              <a:rPr sz="1600" b="1" spc="3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lang="en-US" sz="1600" b="1" spc="-15" dirty="0">
                <a:solidFill>
                  <a:srgbClr val="000099"/>
                </a:solidFill>
                <a:latin typeface="Tahoma"/>
                <a:cs typeface="Tahoma"/>
              </a:rPr>
              <a:t>807-7200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4424122"/>
            <a:ext cx="1600199" cy="1346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123754" y="4267200"/>
            <a:ext cx="1544249" cy="15239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5927EA32-E795-4819-8F3D-E54FC9D06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15553"/>
          </a:xfrm>
        </p:spPr>
        <p:txBody>
          <a:bodyPr/>
          <a:lstStyle/>
          <a:p>
            <a:r>
              <a:rPr lang="en-US" dirty="0"/>
              <a:t>                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8466AE-BE26-4657-8F91-535CA223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- </a:t>
            </a:r>
            <a:fld id="{D3E5E969-1305-464F-9D7A-66C4DC2FC94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r>
              <a:rPr lang="en-US" dirty="0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870739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47381" cy="6858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Categories of Incident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19FAB-DB2D-4761-A1B9-CE5C0B950CE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10668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175" indent="0">
              <a:buFontTx/>
              <a:buNone/>
            </a:pPr>
            <a:r>
              <a:rPr lang="en-US" sz="2300" b="1" kern="0" dirty="0"/>
              <a:t>Serious</a:t>
            </a:r>
            <a:r>
              <a:rPr lang="en-US" sz="2300" kern="0" dirty="0"/>
              <a:t> – </a:t>
            </a:r>
            <a:r>
              <a:rPr lang="en-US" dirty="0"/>
              <a:t>fatality or injury requiring in-patient hospitalization, but </a:t>
            </a:r>
            <a:r>
              <a:rPr lang="en-US" sz="2300" b="1" dirty="0"/>
              <a:t>Fire First </a:t>
            </a:r>
            <a:r>
              <a:rPr lang="en-US" sz="1800" dirty="0"/>
              <a:t>ar</a:t>
            </a:r>
            <a:r>
              <a:rPr lang="en-US" dirty="0"/>
              <a:t>e excluded.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300" b="1" dirty="0"/>
              <a:t>Fire First</a:t>
            </a:r>
            <a:r>
              <a:rPr lang="en-US" sz="2200" b="1" dirty="0"/>
              <a:t> </a:t>
            </a:r>
            <a:r>
              <a:rPr lang="en-US" dirty="0"/>
              <a:t>are gas distribution incidents with a cause of “Other Outside Force Damage” and sub-cause of “Nearby Industrial, Man-made, or Other Fire/Explosion”</a:t>
            </a:r>
          </a:p>
          <a:p>
            <a:pPr marL="3175" indent="0">
              <a:buFontTx/>
              <a:buNone/>
            </a:pPr>
            <a:r>
              <a:rPr lang="en-US" sz="2300" b="1" dirty="0"/>
              <a:t>Significant</a:t>
            </a:r>
            <a:r>
              <a:rPr lang="en-US" sz="2200" dirty="0"/>
              <a:t> </a:t>
            </a:r>
            <a:r>
              <a:rPr lang="en-US" dirty="0"/>
              <a:t>include any of the following, but </a:t>
            </a:r>
            <a:r>
              <a:rPr lang="en-US" sz="2300" b="1" dirty="0"/>
              <a:t>Fire First </a:t>
            </a:r>
            <a:r>
              <a:rPr lang="en-US" dirty="0"/>
              <a:t>are excluded: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800" dirty="0"/>
              <a:t>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dirty="0"/>
              <a:t>1. Fatality or injury requiring in-patient hospitalization </a:t>
            </a:r>
            <a:br>
              <a:rPr lang="en-US" dirty="0"/>
            </a:br>
            <a:r>
              <a:rPr lang="en-US" dirty="0"/>
              <a:t>2. $50,000 or more in total costs, measured in 1984 dollars </a:t>
            </a:r>
            <a:br>
              <a:rPr lang="en-US" dirty="0"/>
            </a:br>
            <a:r>
              <a:rPr lang="en-US" dirty="0"/>
              <a:t>3. Highly volatile liquid (HVL) releases of 5 barrels or more </a:t>
            </a:r>
            <a:br>
              <a:rPr lang="en-US" dirty="0"/>
            </a:br>
            <a:r>
              <a:rPr lang="en-US" dirty="0"/>
              <a:t>4. Non-HVL liquid releases of 50 barrels or more </a:t>
            </a:r>
            <a:br>
              <a:rPr lang="en-US" dirty="0"/>
            </a:br>
            <a:r>
              <a:rPr lang="en-US" dirty="0"/>
              <a:t>5. Liquid releases resulting in an unintentional fire or explosion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523185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346830" cy="22860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/>
            </a:r>
            <a:br>
              <a:rPr lang="en-US" sz="4900" b="1" dirty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4000" b="1" dirty="0">
                <a:solidFill>
                  <a:schemeClr val="tx2"/>
                </a:solidFill>
              </a:rPr>
              <a:t>Designing Safety Regulations </a:t>
            </a:r>
            <a:r>
              <a:rPr lang="en-US" sz="4000" dirty="0">
                <a:solidFill>
                  <a:schemeClr val="tx2"/>
                </a:solidFill>
                <a:effectLst/>
              </a:rPr>
              <a:t/>
            </a:r>
            <a:br>
              <a:rPr lang="en-US" sz="4000" dirty="0">
                <a:solidFill>
                  <a:schemeClr val="tx2"/>
                </a:solidFill>
                <a:effectLst/>
              </a:rPr>
            </a:br>
            <a:r>
              <a:rPr lang="en-US" sz="4000" b="1" dirty="0">
                <a:solidFill>
                  <a:schemeClr val="tx2"/>
                </a:solidFill>
              </a:rPr>
              <a:t>for High-Hazard Industries </a:t>
            </a:r>
            <a:r>
              <a:rPr lang="en-US" dirty="0">
                <a:solidFill>
                  <a:schemeClr val="tx2"/>
                </a:solidFill>
                <a:effectLst/>
              </a:rPr>
              <a:t/>
            </a:r>
            <a:br>
              <a:rPr lang="en-US" dirty="0">
                <a:solidFill>
                  <a:schemeClr val="tx2"/>
                </a:solidFill>
                <a:effectLst/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 descr="http://staff.nationalacademies.org/academynet/cs/groups/academynetsite/documents/webpage/academynet_166596.png"/>
          <p:cNvPicPr/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38862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990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			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tx2"/>
                </a:solidFill>
              </a:rPr>
              <a:t>Compare the advantages and disadvantages of prescriptive- and performance-based safety regulation and identify possible opportunities for, and constraints on, making greater use of the latter. </a:t>
            </a:r>
          </a:p>
        </p:txBody>
      </p:sp>
    </p:spTree>
    <p:extLst>
      <p:ext uri="{BB962C8B-B14F-4D97-AF65-F5344CB8AC3E}">
        <p14:creationId xmlns:p14="http://schemas.microsoft.com/office/powerpoint/2010/main" val="409585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7950" rIns="0" bIns="0" rtlCol="0">
            <a:spAutoFit/>
          </a:bodyPr>
          <a:lstStyle/>
          <a:p>
            <a:pPr marL="921385">
              <a:lnSpc>
                <a:spcPct val="100000"/>
              </a:lnSpc>
            </a:pPr>
            <a:r>
              <a:rPr sz="3600" dirty="0">
                <a:solidFill>
                  <a:srgbClr val="10253F"/>
                </a:solidFill>
                <a:latin typeface="Georgia"/>
                <a:cs typeface="Georgia"/>
              </a:rPr>
              <a:t>Off</a:t>
            </a:r>
            <a:r>
              <a:rPr sz="3600" spc="-5" dirty="0">
                <a:solidFill>
                  <a:srgbClr val="10253F"/>
                </a:solidFill>
                <a:latin typeface="Georgia"/>
                <a:cs typeface="Georgia"/>
              </a:rPr>
              <a:t>ic</a:t>
            </a:r>
            <a:r>
              <a:rPr sz="3600" dirty="0">
                <a:solidFill>
                  <a:srgbClr val="10253F"/>
                </a:solidFill>
                <a:latin typeface="Georgia"/>
                <a:cs typeface="Georgia"/>
              </a:rPr>
              <a:t>e of</a:t>
            </a:r>
            <a:r>
              <a:rPr sz="3600" spc="-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3600" spc="-5" dirty="0">
                <a:solidFill>
                  <a:srgbClr val="10253F"/>
                </a:solidFill>
                <a:latin typeface="Georgia"/>
                <a:cs typeface="Georgia"/>
              </a:rPr>
              <a:t>Pip</a:t>
            </a:r>
            <a:r>
              <a:rPr sz="360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3600" spc="-5" dirty="0">
                <a:solidFill>
                  <a:srgbClr val="10253F"/>
                </a:solidFill>
                <a:latin typeface="Georgia"/>
                <a:cs typeface="Georgia"/>
              </a:rPr>
              <a:t>li</a:t>
            </a:r>
            <a:r>
              <a:rPr sz="3600" dirty="0">
                <a:solidFill>
                  <a:srgbClr val="10253F"/>
                </a:solidFill>
                <a:latin typeface="Georgia"/>
                <a:cs typeface="Georgia"/>
              </a:rPr>
              <a:t>ne</a:t>
            </a:r>
            <a:r>
              <a:rPr sz="36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10253F"/>
                </a:solidFill>
                <a:latin typeface="Georgia"/>
                <a:cs typeface="Georgia"/>
              </a:rPr>
              <a:t>Safety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532569"/>
            <a:ext cx="3759200" cy="312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480">
              <a:lnSpc>
                <a:spcPct val="100000"/>
              </a:lnSpc>
            </a:pPr>
            <a:r>
              <a:rPr sz="2200" u="heavy" spc="-15" dirty="0">
                <a:solidFill>
                  <a:srgbClr val="10253F"/>
                </a:solidFill>
                <a:latin typeface="Georgia"/>
                <a:cs typeface="Georgia"/>
              </a:rPr>
              <a:t>Pol</a:t>
            </a:r>
            <a:r>
              <a:rPr sz="2200" u="heavy" spc="-1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200" u="heavy" spc="-15" dirty="0">
                <a:solidFill>
                  <a:srgbClr val="10253F"/>
                </a:solidFill>
                <a:latin typeface="Georgia"/>
                <a:cs typeface="Georgia"/>
              </a:rPr>
              <a:t>cy</a:t>
            </a:r>
            <a:r>
              <a:rPr sz="2200" u="heavy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200" u="heavy" spc="-20" dirty="0">
                <a:solidFill>
                  <a:srgbClr val="10253F"/>
                </a:solidFill>
                <a:latin typeface="Georgia"/>
                <a:cs typeface="Georgia"/>
              </a:rPr>
              <a:t>and</a:t>
            </a:r>
            <a:r>
              <a:rPr sz="2200" u="heavy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200" u="heavy" spc="-15" dirty="0">
                <a:solidFill>
                  <a:srgbClr val="10253F"/>
                </a:solidFill>
                <a:latin typeface="Georgia"/>
                <a:cs typeface="Georgia"/>
              </a:rPr>
              <a:t>Pro</a:t>
            </a:r>
            <a:r>
              <a:rPr sz="2200" u="heavy" spc="-20" dirty="0">
                <a:solidFill>
                  <a:srgbClr val="10253F"/>
                </a:solidFill>
                <a:latin typeface="Georgia"/>
                <a:cs typeface="Georgia"/>
              </a:rPr>
              <a:t>grams</a:t>
            </a:r>
            <a:endParaRPr sz="22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Pro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gram</a:t>
            </a:r>
            <a:r>
              <a:rPr sz="22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v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lo</a:t>
            </a:r>
            <a:r>
              <a:rPr sz="2200" spc="-10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ment</a:t>
            </a:r>
            <a:endParaRPr sz="2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tandard</a:t>
            </a:r>
            <a:r>
              <a:rPr sz="2200" spc="-1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200" spc="3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an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2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ul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emak</a:t>
            </a:r>
            <a:r>
              <a:rPr sz="2200" spc="-1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ng</a:t>
            </a:r>
            <a:endParaRPr sz="2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ng</a:t>
            </a:r>
            <a:r>
              <a:rPr sz="2200" spc="-1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nee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200" spc="-1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g</a:t>
            </a:r>
            <a:r>
              <a:rPr sz="2200" spc="3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an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2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200" spc="-3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ear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ch</a:t>
            </a:r>
            <a:endParaRPr sz="2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State</a:t>
            </a:r>
            <a:r>
              <a:rPr sz="2200" spc="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Pro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grams</a:t>
            </a:r>
            <a:endParaRPr sz="2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200" spc="-5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orc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ement</a:t>
            </a:r>
            <a:endParaRPr sz="22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ra</a:t>
            </a:r>
            <a:r>
              <a:rPr sz="2200" spc="-1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200" spc="-1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g</a:t>
            </a:r>
            <a:r>
              <a:rPr sz="2200" spc="3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an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2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Qual</a:t>
            </a:r>
            <a:r>
              <a:rPr sz="2200" spc="-1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200" spc="-5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2200" spc="-1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200" spc="-15" dirty="0">
                <a:solidFill>
                  <a:srgbClr val="10253F"/>
                </a:solidFill>
                <a:latin typeface="Georgia"/>
                <a:cs typeface="Georgia"/>
              </a:rPr>
              <a:t>cat</a:t>
            </a:r>
            <a:r>
              <a:rPr sz="2200" spc="-10" dirty="0">
                <a:solidFill>
                  <a:srgbClr val="10253F"/>
                </a:solidFill>
                <a:latin typeface="Georgia"/>
                <a:cs typeface="Georgia"/>
              </a:rPr>
              <a:t>io</a:t>
            </a:r>
            <a:r>
              <a:rPr sz="2200" spc="-20" dirty="0">
                <a:solidFill>
                  <a:srgbClr val="10253F"/>
                </a:solidFill>
                <a:latin typeface="Georgia"/>
                <a:cs typeface="Georgia"/>
              </a:rPr>
              <a:t>ns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3240">
              <a:lnSpc>
                <a:spcPct val="100000"/>
              </a:lnSpc>
            </a:pPr>
            <a:r>
              <a:rPr dirty="0"/>
              <a:t>Fie</a:t>
            </a:r>
            <a:r>
              <a:rPr spc="-5" dirty="0"/>
              <a:t>l</a:t>
            </a:r>
            <a:r>
              <a:rPr dirty="0"/>
              <a:t>d</a:t>
            </a:r>
            <a:r>
              <a:rPr spc="-15" dirty="0"/>
              <a:t> </a:t>
            </a:r>
            <a:r>
              <a:rPr dirty="0"/>
              <a:t>O</a:t>
            </a:r>
            <a:r>
              <a:rPr spc="-5" dirty="0"/>
              <a:t>p</a:t>
            </a:r>
            <a:r>
              <a:rPr dirty="0"/>
              <a:t>eratio</a:t>
            </a:r>
            <a:r>
              <a:rPr spc="-5" dirty="0"/>
              <a:t>n</a:t>
            </a:r>
            <a:r>
              <a:rPr dirty="0"/>
              <a:t>s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355600" marR="154940" indent="-342900">
              <a:lnSpc>
                <a:spcPts val="2590"/>
              </a:lnSpc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u="none" dirty="0"/>
              <a:t>E</a:t>
            </a:r>
            <a:r>
              <a:rPr u="none" spc="-5" dirty="0"/>
              <a:t>m</a:t>
            </a:r>
            <a:r>
              <a:rPr u="none" dirty="0"/>
              <a:t>erge</a:t>
            </a:r>
            <a:r>
              <a:rPr u="none" spc="-5" dirty="0"/>
              <a:t>n</a:t>
            </a:r>
            <a:r>
              <a:rPr u="none" dirty="0"/>
              <a:t>cy</a:t>
            </a:r>
            <a:r>
              <a:rPr u="none" spc="-10" dirty="0"/>
              <a:t> </a:t>
            </a:r>
            <a:r>
              <a:rPr u="none" spc="-5" dirty="0"/>
              <a:t>S</a:t>
            </a:r>
            <a:r>
              <a:rPr u="none" dirty="0"/>
              <a:t>u</a:t>
            </a:r>
            <a:r>
              <a:rPr u="none" spc="-5" dirty="0"/>
              <a:t>pp</a:t>
            </a:r>
            <a:r>
              <a:rPr u="none" dirty="0"/>
              <a:t>ort</a:t>
            </a:r>
            <a:r>
              <a:rPr u="none" spc="5" dirty="0"/>
              <a:t> </a:t>
            </a:r>
            <a:r>
              <a:rPr u="none" dirty="0"/>
              <a:t>a</a:t>
            </a:r>
            <a:r>
              <a:rPr u="none" spc="-5" dirty="0"/>
              <a:t>nd S</a:t>
            </a:r>
            <a:r>
              <a:rPr u="none" dirty="0"/>
              <a:t>ecurity</a:t>
            </a:r>
            <a:r>
              <a:rPr u="none" spc="-10" dirty="0"/>
              <a:t> </a:t>
            </a:r>
            <a:r>
              <a:rPr u="none" spc="-5" dirty="0"/>
              <a:t>R</a:t>
            </a:r>
            <a:r>
              <a:rPr u="none" dirty="0"/>
              <a:t>e</a:t>
            </a:r>
            <a:r>
              <a:rPr u="none" spc="-5" dirty="0"/>
              <a:t>sp</a:t>
            </a:r>
            <a:r>
              <a:rPr u="none" dirty="0"/>
              <a:t>o</a:t>
            </a:r>
            <a:r>
              <a:rPr u="none" spc="-5" dirty="0"/>
              <a:t>nse</a:t>
            </a: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200" u="none" spc="-30" dirty="0"/>
              <a:t>R</a:t>
            </a:r>
            <a:r>
              <a:rPr sz="2200" u="none" spc="-20" dirty="0"/>
              <a:t>eg</a:t>
            </a:r>
            <a:r>
              <a:rPr sz="2200" u="none" spc="-10" dirty="0"/>
              <a:t>io</a:t>
            </a:r>
            <a:r>
              <a:rPr sz="2200" u="none" spc="-20" dirty="0"/>
              <a:t>na</a:t>
            </a:r>
            <a:r>
              <a:rPr sz="2200" u="none" spc="-10" dirty="0"/>
              <a:t>l</a:t>
            </a:r>
            <a:r>
              <a:rPr sz="2200" u="none" spc="15" dirty="0"/>
              <a:t> </a:t>
            </a:r>
            <a:r>
              <a:rPr sz="2200" u="none" spc="-25" dirty="0"/>
              <a:t>O</a:t>
            </a:r>
            <a:r>
              <a:rPr sz="2200" u="none" spc="-5" dirty="0"/>
              <a:t>ff</a:t>
            </a:r>
            <a:r>
              <a:rPr sz="2200" u="none" spc="-10" dirty="0"/>
              <a:t>i</a:t>
            </a:r>
            <a:r>
              <a:rPr sz="2200" u="none" spc="-15" dirty="0"/>
              <a:t>c</a:t>
            </a:r>
            <a:r>
              <a:rPr sz="2200" u="none" spc="-20" dirty="0"/>
              <a:t>e</a:t>
            </a:r>
            <a:r>
              <a:rPr sz="2200" u="none" spc="-10" dirty="0"/>
              <a:t>s</a:t>
            </a:r>
            <a:endParaRPr sz="2200" dirty="0"/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Clr>
                <a:srgbClr val="E46C0A"/>
              </a:buClr>
              <a:buFont typeface="Arial"/>
              <a:buChar char="–"/>
              <a:tabLst>
                <a:tab pos="756920" algn="l"/>
              </a:tabLst>
            </a:pP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rn</a:t>
            </a:r>
            <a:endParaRPr sz="1900" dirty="0">
              <a:latin typeface="Georgia"/>
              <a:cs typeface="Georgia"/>
            </a:endParaRPr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Clr>
                <a:srgbClr val="E46C0A"/>
              </a:buClr>
              <a:buFont typeface="Arial"/>
              <a:buChar char="–"/>
              <a:tabLst>
                <a:tab pos="756920" algn="l"/>
              </a:tabLst>
            </a:pP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he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rn</a:t>
            </a:r>
            <a:endParaRPr sz="1900" dirty="0">
              <a:latin typeface="Georgia"/>
              <a:cs typeface="Georgia"/>
            </a:endParaRPr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Clr>
                <a:srgbClr val="E46C0A"/>
              </a:buClr>
              <a:buFont typeface="Arial"/>
              <a:buChar char="–"/>
              <a:tabLst>
                <a:tab pos="756920" algn="l"/>
              </a:tabLst>
            </a:pPr>
            <a:r>
              <a:rPr sz="1900" spc="-25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en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ral</a:t>
            </a:r>
            <a:endParaRPr sz="1900" dirty="0">
              <a:latin typeface="Georgia"/>
              <a:cs typeface="Georgia"/>
            </a:endParaRPr>
          </a:p>
          <a:p>
            <a:pPr marL="756285" lvl="1" indent="-286385">
              <a:lnSpc>
                <a:spcPct val="100000"/>
              </a:lnSpc>
              <a:spcBef>
                <a:spcPts val="225"/>
              </a:spcBef>
              <a:buClr>
                <a:srgbClr val="E46C0A"/>
              </a:buClr>
              <a:buFont typeface="Arial"/>
              <a:buChar char="–"/>
              <a:tabLst>
                <a:tab pos="756920" algn="l"/>
              </a:tabLst>
            </a:pP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h</a:t>
            </a:r>
            <a:r>
              <a:rPr sz="1900" spc="-25" dirty="0">
                <a:solidFill>
                  <a:srgbClr val="10253F"/>
                </a:solidFill>
                <a:latin typeface="Georgia"/>
                <a:cs typeface="Georgia"/>
              </a:rPr>
              <a:t>w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est</a:t>
            </a:r>
            <a:endParaRPr sz="1900" dirty="0">
              <a:latin typeface="Georgia"/>
              <a:cs typeface="Georgia"/>
            </a:endParaRPr>
          </a:p>
          <a:p>
            <a:pPr marL="756285" marR="5080" lvl="1" indent="-286385">
              <a:lnSpc>
                <a:spcPts val="2050"/>
              </a:lnSpc>
              <a:spcBef>
                <a:spcPts val="484"/>
              </a:spcBef>
              <a:buClr>
                <a:srgbClr val="E46C0A"/>
              </a:buClr>
              <a:buFont typeface="Arial"/>
              <a:buChar char="–"/>
              <a:tabLst>
                <a:tab pos="756920" algn="l"/>
              </a:tabLst>
            </a:pPr>
            <a:r>
              <a:rPr sz="1900" b="1" spc="-25" dirty="0">
                <a:solidFill>
                  <a:srgbClr val="10253F"/>
                </a:solidFill>
                <a:latin typeface="Georgia"/>
                <a:cs typeface="Georgia"/>
              </a:rPr>
              <a:t>W</a:t>
            </a:r>
            <a:r>
              <a:rPr sz="1900" b="1" spc="-2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b="1" spc="-10" dirty="0">
                <a:solidFill>
                  <a:srgbClr val="10253F"/>
                </a:solidFill>
                <a:latin typeface="Georgia"/>
                <a:cs typeface="Georgia"/>
              </a:rPr>
              <a:t>st</a:t>
            </a:r>
            <a:r>
              <a:rPr sz="1900" b="1" spc="-2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b="1" spc="-15" dirty="0">
                <a:solidFill>
                  <a:srgbClr val="10253F"/>
                </a:solidFill>
                <a:latin typeface="Georgia"/>
                <a:cs typeface="Georgia"/>
              </a:rPr>
              <a:t>rn</a:t>
            </a:r>
            <a:r>
              <a:rPr sz="1900" b="1" spc="2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lude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l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ka</a:t>
            </a:r>
            <a:r>
              <a:rPr sz="19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&amp;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 Ha</a:t>
            </a:r>
            <a:r>
              <a:rPr sz="1900" spc="-25" dirty="0">
                <a:solidFill>
                  <a:srgbClr val="10253F"/>
                </a:solidFill>
                <a:latin typeface="Georgia"/>
                <a:cs typeface="Georgia"/>
              </a:rPr>
              <a:t>w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endParaRPr sz="19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663" y="103256"/>
            <a:ext cx="2978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Georgia"/>
                <a:cs typeface="Georgia"/>
              </a:rPr>
              <a:t>-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3</a:t>
            </a:r>
            <a:r>
              <a:rPr sz="1200" spc="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-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9445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rPr>
              <a:t>Implications for PHMSA and Other Regulators of High-Hazard Industries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schemeClr val="tx2"/>
                </a:solidFill>
              </a:rPr>
              <a:t>Use of macro-level regulations like IM may be advantageous when </a:t>
            </a:r>
            <a:r>
              <a:rPr lang="en-US" sz="2700" dirty="0">
                <a:solidFill>
                  <a:srgbClr val="FF0000"/>
                </a:solidFill>
              </a:rPr>
              <a:t>sources of risk are complex and context-specific</a:t>
            </a:r>
            <a:r>
              <a:rPr lang="en-US" sz="2700" dirty="0">
                <a:solidFill>
                  <a:schemeClr val="tx2"/>
                </a:solidFill>
              </a:rPr>
              <a:t>, as characteristic of low-frequency, high-consequence events. </a:t>
            </a:r>
          </a:p>
          <a:p>
            <a:r>
              <a:rPr lang="en-US" sz="2700" dirty="0">
                <a:solidFill>
                  <a:schemeClr val="tx2"/>
                </a:solidFill>
              </a:rPr>
              <a:t>These regulations can serve a valuable purpose by addressing risks that cannot be controlled by highly targeted micro-level regulatory interventions. They can augment micro-level regulations</a:t>
            </a:r>
          </a:p>
          <a:p>
            <a:r>
              <a:rPr lang="en-US" sz="2700" dirty="0">
                <a:solidFill>
                  <a:srgbClr val="FF0000"/>
                </a:solidFill>
              </a:rPr>
              <a:t>But regulators must take into account their ability to enforce, motivate, and support acceptable levels of 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- </a:t>
            </a:r>
            <a:fld id="{D3E5E969-1305-464F-9D7A-66C4DC2FC94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r>
              <a:rPr lang="en-US" dirty="0">
                <a:solidFill>
                  <a:srgbClr val="000000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3975248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  <a:ea typeface="+mn-ea"/>
                <a:cs typeface="Times New Roman" panose="02020603050405020304" pitchFamily="18" charset="0"/>
              </a:rPr>
              <a:t>		Summary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562600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chemeClr val="tx2"/>
                </a:solidFill>
              </a:rPr>
              <a:t>Too much emphasis is placed on simplistic and often misconstrued lists of generic advantages and disadvantages of types of regulations. </a:t>
            </a:r>
          </a:p>
          <a:p>
            <a:endParaRPr lang="en-US" sz="2700" dirty="0">
              <a:solidFill>
                <a:schemeClr val="tx2"/>
              </a:solidFill>
            </a:endParaRPr>
          </a:p>
          <a:p>
            <a:r>
              <a:rPr lang="en-US" sz="2700" dirty="0">
                <a:solidFill>
                  <a:schemeClr val="tx2"/>
                </a:solidFill>
              </a:rPr>
              <a:t>The regulator will want to choose a design that is </a:t>
            </a:r>
            <a:r>
              <a:rPr lang="en-US" sz="2700" dirty="0">
                <a:solidFill>
                  <a:srgbClr val="FF0000"/>
                </a:solidFill>
              </a:rPr>
              <a:t>suited to the nature of the problem </a:t>
            </a:r>
            <a:r>
              <a:rPr lang="en-US" sz="2700" dirty="0">
                <a:solidFill>
                  <a:schemeClr val="tx2"/>
                </a:solidFill>
              </a:rPr>
              <a:t>and the characteristics of the regulated industry, as well as the </a:t>
            </a:r>
            <a:r>
              <a:rPr lang="en-US" sz="2700" dirty="0">
                <a:solidFill>
                  <a:srgbClr val="FF0000"/>
                </a:solidFill>
              </a:rPr>
              <a:t>regulator’s capacity</a:t>
            </a:r>
            <a:r>
              <a:rPr lang="en-US" sz="2700" dirty="0">
                <a:solidFill>
                  <a:schemeClr val="tx2"/>
                </a:solidFill>
              </a:rPr>
              <a:t> to promote and enforce compliance. </a:t>
            </a:r>
          </a:p>
          <a:p>
            <a:endParaRPr lang="en-US" sz="2700" dirty="0">
              <a:solidFill>
                <a:schemeClr val="tx2"/>
              </a:solidFill>
            </a:endParaRPr>
          </a:p>
          <a:p>
            <a:r>
              <a:rPr lang="en-US" sz="2700" dirty="0">
                <a:solidFill>
                  <a:schemeClr val="tx2"/>
                </a:solidFill>
              </a:rPr>
              <a:t>Regulators should consider whether the best approach to achieving their regulatory goals may be to </a:t>
            </a:r>
            <a:r>
              <a:rPr lang="en-US" sz="2700" dirty="0">
                <a:solidFill>
                  <a:srgbClr val="FF0000"/>
                </a:solidFill>
              </a:rPr>
              <a:t>combine various regulatory approaches.</a:t>
            </a:r>
          </a:p>
          <a:p>
            <a:endParaRPr lang="en-US" sz="27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- </a:t>
            </a:r>
            <a:fld id="{D3E5E969-1305-464F-9D7A-66C4DC2FC94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r>
              <a:rPr lang="en-US" dirty="0">
                <a:solidFill>
                  <a:srgbClr val="000000"/>
                </a:solidFill>
              </a:rPr>
              <a:t> 	-</a:t>
            </a:r>
          </a:p>
        </p:txBody>
      </p:sp>
    </p:spTree>
    <p:extLst>
      <p:ext uri="{BB962C8B-B14F-4D97-AF65-F5344CB8AC3E}">
        <p14:creationId xmlns:p14="http://schemas.microsoft.com/office/powerpoint/2010/main" val="4263266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5872" y="187451"/>
            <a:ext cx="3453383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574791" y="187451"/>
            <a:ext cx="806195" cy="1121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350007" y="1153668"/>
            <a:ext cx="3087623" cy="15072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547615" y="1153668"/>
            <a:ext cx="1296911" cy="15072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954523" y="1153668"/>
            <a:ext cx="1728215" cy="15072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792723" y="1153668"/>
            <a:ext cx="1080515" cy="15072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45" rIns="0" bIns="0" rtlCol="0">
            <a:spAutoFit/>
          </a:bodyPr>
          <a:lstStyle/>
          <a:p>
            <a:pPr marL="2254250">
              <a:lnSpc>
                <a:spcPct val="100000"/>
              </a:lnSpc>
            </a:pPr>
            <a:r>
              <a:rPr spc="-30" dirty="0"/>
              <a:t>Ques</a:t>
            </a:r>
            <a:r>
              <a:rPr spc="-15" dirty="0"/>
              <a:t>t</a:t>
            </a:r>
            <a:r>
              <a:rPr spc="-10" dirty="0"/>
              <a:t>i</a:t>
            </a:r>
            <a:r>
              <a:rPr spc="-30" dirty="0"/>
              <a:t>ons?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60978" y="1470206"/>
            <a:ext cx="3467735" cy="2985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400" b="1" dirty="0">
                <a:solidFill>
                  <a:srgbClr val="000099"/>
                </a:solidFill>
                <a:latin typeface="Arial"/>
                <a:cs typeface="Arial"/>
              </a:rPr>
              <a:t>Thank</a:t>
            </a:r>
            <a:r>
              <a:rPr sz="5400" b="1" spc="-10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5400" b="1" spc="-400" dirty="0">
                <a:solidFill>
                  <a:srgbClr val="000099"/>
                </a:solidFill>
                <a:latin typeface="Arial"/>
                <a:cs typeface="Arial"/>
              </a:rPr>
              <a:t>Y</a:t>
            </a:r>
            <a:r>
              <a:rPr sz="5400" b="1" dirty="0">
                <a:solidFill>
                  <a:srgbClr val="000099"/>
                </a:solidFill>
                <a:latin typeface="Arial"/>
                <a:cs typeface="Arial"/>
              </a:rPr>
              <a:t>ou</a:t>
            </a:r>
            <a:endParaRPr lang="en-US" sz="5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en-US" sz="1200" b="1" spc="-15" dirty="0">
              <a:solidFill>
                <a:srgbClr val="000099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endParaRPr lang="en-US" sz="1600" b="1" spc="-15" dirty="0">
              <a:solidFill>
                <a:srgbClr val="000099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endParaRPr lang="en-US" sz="1600" b="1" spc="-15" dirty="0">
              <a:solidFill>
                <a:srgbClr val="000099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solidFill>
                  <a:srgbClr val="000099"/>
                </a:solidFill>
                <a:latin typeface="Tahoma"/>
                <a:cs typeface="Tahoma"/>
              </a:rPr>
              <a:t>To</a:t>
            </a:r>
            <a:r>
              <a:rPr sz="1600" b="1" spc="-20" dirty="0">
                <a:solidFill>
                  <a:srgbClr val="000099"/>
                </a:solidFill>
                <a:latin typeface="Tahoma"/>
                <a:cs typeface="Tahoma"/>
              </a:rPr>
              <a:t>m</a:t>
            </a:r>
            <a:r>
              <a:rPr sz="1600" b="1" spc="1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000099"/>
                </a:solidFill>
                <a:latin typeface="Tahoma"/>
                <a:cs typeface="Tahoma"/>
              </a:rPr>
              <a:t>Finch</a:t>
            </a:r>
            <a:r>
              <a:rPr sz="1600" b="1" spc="-1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endParaRPr lang="en-US" sz="1600" b="1" spc="-10" dirty="0">
              <a:solidFill>
                <a:srgbClr val="000099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en-US" sz="1600" b="1" spc="-15" dirty="0">
                <a:solidFill>
                  <a:srgbClr val="000099"/>
                </a:solidFill>
                <a:latin typeface="Tahoma"/>
                <a:cs typeface="Tahoma"/>
              </a:rPr>
              <a:t>Community Liaison</a:t>
            </a:r>
            <a:endParaRPr sz="1600" dirty="0">
              <a:latin typeface="Tahoma"/>
              <a:cs typeface="Tahoma"/>
            </a:endParaRPr>
          </a:p>
          <a:p>
            <a:pPr marL="532130" marR="523875" indent="-635" algn="ctr">
              <a:lnSpc>
                <a:spcPct val="149900"/>
              </a:lnSpc>
            </a:pPr>
            <a:r>
              <a:rPr sz="1600" b="1" u="heavy" spc="-15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thoma</a:t>
            </a:r>
            <a:r>
              <a:rPr sz="1600" b="1" u="heavy" spc="-20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s</a:t>
            </a:r>
            <a:r>
              <a:rPr sz="1600" b="1" u="heavy" spc="-10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.f</a:t>
            </a:r>
            <a:r>
              <a:rPr sz="1600" b="1" u="heavy" spc="-15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inch@</a:t>
            </a:r>
            <a:r>
              <a:rPr sz="1600" b="1" u="heavy" spc="0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d</a:t>
            </a:r>
            <a:r>
              <a:rPr sz="1600" b="1" u="heavy" spc="-15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ot</a:t>
            </a:r>
            <a:r>
              <a:rPr sz="1600" b="1" u="heavy" spc="-10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.g</a:t>
            </a:r>
            <a:r>
              <a:rPr sz="1600" b="1" u="heavy" spc="-15" dirty="0">
                <a:solidFill>
                  <a:srgbClr val="0000FF"/>
                </a:solidFill>
                <a:latin typeface="Tahoma"/>
                <a:cs typeface="Tahoma"/>
                <a:hlinkClick r:id="rId9"/>
              </a:rPr>
              <a:t>ov</a:t>
            </a:r>
            <a:r>
              <a:rPr sz="1600" b="1" spc="-1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0099"/>
                </a:solidFill>
                <a:latin typeface="Tahoma"/>
                <a:cs typeface="Tahoma"/>
              </a:rPr>
              <a:t>Phon</a:t>
            </a:r>
            <a:r>
              <a:rPr sz="1600" b="1" spc="-10" dirty="0">
                <a:solidFill>
                  <a:srgbClr val="000099"/>
                </a:solidFill>
                <a:latin typeface="Tahoma"/>
                <a:cs typeface="Tahoma"/>
              </a:rPr>
              <a:t>e:</a:t>
            </a:r>
            <a:r>
              <a:rPr sz="1600" b="1" spc="3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000099"/>
                </a:solidFill>
                <a:latin typeface="Tahoma"/>
                <a:cs typeface="Tahoma"/>
              </a:rPr>
              <a:t>(</a:t>
            </a:r>
            <a:r>
              <a:rPr lang="en-US" sz="1600" b="1" spc="-10" dirty="0">
                <a:solidFill>
                  <a:srgbClr val="000099"/>
                </a:solidFill>
                <a:latin typeface="Tahoma"/>
                <a:cs typeface="Tahoma"/>
              </a:rPr>
              <a:t>303</a:t>
            </a:r>
            <a:r>
              <a:rPr sz="1600" b="1" spc="-10" dirty="0">
                <a:solidFill>
                  <a:srgbClr val="000099"/>
                </a:solidFill>
                <a:latin typeface="Tahoma"/>
                <a:cs typeface="Tahoma"/>
              </a:rPr>
              <a:t>)</a:t>
            </a:r>
            <a:r>
              <a:rPr sz="1600" b="1" spc="30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lang="en-US" sz="1600" b="1" spc="-15" dirty="0">
                <a:solidFill>
                  <a:srgbClr val="000099"/>
                </a:solidFill>
                <a:latin typeface="Tahoma"/>
                <a:cs typeface="Tahoma"/>
              </a:rPr>
              <a:t>807-7200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4424122"/>
            <a:ext cx="1600199" cy="1346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123754" y="4267200"/>
            <a:ext cx="1544249" cy="15239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7282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9005">
              <a:lnSpc>
                <a:spcPct val="100000"/>
              </a:lnSpc>
            </a:pPr>
            <a:r>
              <a:rPr sz="3600" spc="-5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3600" dirty="0">
                <a:solidFill>
                  <a:srgbClr val="10253F"/>
                </a:solidFill>
                <a:latin typeface="Georgia"/>
                <a:cs typeface="Georgia"/>
              </a:rPr>
              <a:t>HMSA Reg</a:t>
            </a:r>
            <a:r>
              <a:rPr sz="3600" spc="-5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3600" dirty="0">
                <a:solidFill>
                  <a:srgbClr val="10253F"/>
                </a:solidFill>
                <a:latin typeface="Georgia"/>
                <a:cs typeface="Georgia"/>
              </a:rPr>
              <a:t>onal</a:t>
            </a:r>
            <a:r>
              <a:rPr sz="3600" spc="-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10253F"/>
                </a:solidFill>
                <a:latin typeface="Georgia"/>
                <a:cs typeface="Georgia"/>
              </a:rPr>
              <a:t>Off</a:t>
            </a:r>
            <a:r>
              <a:rPr sz="3600" spc="-5" dirty="0">
                <a:solidFill>
                  <a:srgbClr val="10253F"/>
                </a:solidFill>
                <a:latin typeface="Georgia"/>
                <a:cs typeface="Georgia"/>
              </a:rPr>
              <a:t>ic</a:t>
            </a:r>
            <a:r>
              <a:rPr sz="3600" dirty="0">
                <a:solidFill>
                  <a:srgbClr val="10253F"/>
                </a:solidFill>
                <a:latin typeface="Georgia"/>
                <a:cs typeface="Georgia"/>
              </a:rPr>
              <a:t>es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03256"/>
            <a:ext cx="2990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Georgia"/>
                <a:cs typeface="Georgia"/>
              </a:rPr>
              <a:t>-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4 -</a:t>
            </a:r>
          </a:p>
        </p:txBody>
      </p:sp>
      <p:sp>
        <p:nvSpPr>
          <p:cNvPr id="4" name="object 4"/>
          <p:cNvSpPr/>
          <p:nvPr/>
        </p:nvSpPr>
        <p:spPr>
          <a:xfrm>
            <a:off x="958850" y="1260475"/>
            <a:ext cx="7224712" cy="4340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9232" rIns="0" bIns="0" rtlCol="0">
            <a:spAutoFit/>
          </a:bodyPr>
          <a:lstStyle/>
          <a:p>
            <a:pPr marL="2197100">
              <a:lnSpc>
                <a:spcPct val="100000"/>
              </a:lnSpc>
            </a:pPr>
            <a:r>
              <a:rPr sz="3600" dirty="0">
                <a:solidFill>
                  <a:srgbClr val="10253F"/>
                </a:solidFill>
                <a:latin typeface="Georgia"/>
                <a:cs typeface="Georgia"/>
              </a:rPr>
              <a:t>Our</a:t>
            </a:r>
            <a:r>
              <a:rPr sz="36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3600" spc="-5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3600" dirty="0">
                <a:solidFill>
                  <a:srgbClr val="10253F"/>
                </a:solidFill>
                <a:latin typeface="Georgia"/>
                <a:cs typeface="Georgia"/>
              </a:rPr>
              <a:t>ss</a:t>
            </a:r>
            <a:r>
              <a:rPr sz="3600" spc="-5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3600" dirty="0">
                <a:solidFill>
                  <a:srgbClr val="10253F"/>
                </a:solidFill>
                <a:latin typeface="Georgia"/>
                <a:cs typeface="Georgia"/>
              </a:rPr>
              <a:t>on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711" y="103256"/>
            <a:ext cx="2946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Georgia"/>
                <a:cs typeface="Georgia"/>
              </a:rPr>
              <a:t>-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5</a:t>
            </a:r>
            <a:r>
              <a:rPr sz="1200" spc="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-</a:t>
            </a:r>
          </a:p>
        </p:txBody>
      </p:sp>
      <p:sp>
        <p:nvSpPr>
          <p:cNvPr id="4" name="object 4"/>
          <p:cNvSpPr/>
          <p:nvPr/>
        </p:nvSpPr>
        <p:spPr>
          <a:xfrm>
            <a:off x="33527" y="1976627"/>
            <a:ext cx="8580119" cy="1763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1032" y="332231"/>
            <a:ext cx="4860034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631" rIns="0" bIns="0" rtlCol="0">
            <a:spAutoFit/>
          </a:bodyPr>
          <a:lstStyle/>
          <a:p>
            <a:pPr marL="1660525">
              <a:lnSpc>
                <a:spcPts val="5235"/>
              </a:lnSpc>
            </a:pPr>
            <a:r>
              <a:rPr sz="4400" spc="-5" dirty="0"/>
              <a:t>Th</a:t>
            </a:r>
            <a:r>
              <a:rPr sz="4400" dirty="0"/>
              <a:t>e C</a:t>
            </a:r>
            <a:r>
              <a:rPr sz="4400" spc="-5" dirty="0"/>
              <a:t>h</a:t>
            </a:r>
            <a:r>
              <a:rPr sz="4400" dirty="0"/>
              <a:t>alle</a:t>
            </a:r>
            <a:r>
              <a:rPr sz="4400" spc="-5" dirty="0"/>
              <a:t>ng</a:t>
            </a:r>
            <a:r>
              <a:rPr sz="4400" dirty="0"/>
              <a:t>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600" y="1219200"/>
            <a:ext cx="7689373" cy="4767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09575" indent="-342900">
              <a:lnSpc>
                <a:spcPct val="80000"/>
              </a:lnSpc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af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ety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of</a:t>
            </a:r>
            <a:r>
              <a:rPr lang="en-US" sz="2000" spc="-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2.</a:t>
            </a:r>
            <a:r>
              <a:rPr lang="en-US" sz="2000" spc="-5" dirty="0">
                <a:solidFill>
                  <a:srgbClr val="10253F"/>
                </a:solidFill>
                <a:latin typeface="Georgia"/>
                <a:cs typeface="Georgia"/>
              </a:rPr>
              <a:t>7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illion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iles</a:t>
            </a:r>
            <a:r>
              <a:rPr sz="2000" spc="-2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of</a:t>
            </a:r>
            <a:r>
              <a:rPr sz="20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haza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dous</a:t>
            </a:r>
            <a:r>
              <a:rPr sz="20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g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 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nd</a:t>
            </a:r>
            <a:r>
              <a:rPr sz="20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li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q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uid</a:t>
            </a:r>
            <a:r>
              <a:rPr sz="20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eline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,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wh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ich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y</a:t>
            </a:r>
            <a:r>
              <a:rPr sz="2000" spc="3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ver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5" dirty="0">
                <a:solidFill>
                  <a:srgbClr val="10253F"/>
                </a:solidFill>
                <a:latin typeface="Georgia"/>
                <a:cs typeface="Georgia"/>
              </a:rPr>
              <a:t>66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%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20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ene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gy</a:t>
            </a:r>
            <a:r>
              <a:rPr sz="2000" spc="-2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con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sum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ed</a:t>
            </a:r>
            <a:r>
              <a:rPr sz="2000" spc="-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in t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endParaRPr sz="2000" dirty="0">
              <a:latin typeface="Georgia"/>
              <a:cs typeface="Georgia"/>
            </a:endParaRPr>
          </a:p>
          <a:p>
            <a:pPr marL="355600" marR="32384" indent="-342900">
              <a:lnSpc>
                <a:spcPct val="80000"/>
              </a:lnSpc>
              <a:spcBef>
                <a:spcPts val="1200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af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ety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of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ne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ly</a:t>
            </a:r>
            <a:r>
              <a:rPr sz="20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ne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illion</a:t>
            </a:r>
            <a:r>
              <a:rPr sz="2000" spc="-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haza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do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0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ma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te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ls</a:t>
            </a:r>
            <a:r>
              <a:rPr sz="20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sh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pm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ents</a:t>
            </a:r>
            <a:r>
              <a:rPr sz="2000" spc="-3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ily</a:t>
            </a:r>
            <a:r>
              <a:rPr sz="2000" spc="5" dirty="0">
                <a:solidFill>
                  <a:srgbClr val="10253F"/>
                </a:solidFill>
                <a:latin typeface="Georgia"/>
                <a:cs typeface="Georgia"/>
              </a:rPr>
              <a:t> b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y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ll</a:t>
            </a:r>
            <a:r>
              <a:rPr sz="20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odes</a:t>
            </a:r>
            <a:r>
              <a:rPr sz="2000" spc="-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–</a:t>
            </a:r>
            <a:r>
              <a:rPr sz="20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,</a:t>
            </a:r>
            <a:r>
              <a:rPr sz="20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g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ound,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 ma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ine,</a:t>
            </a:r>
            <a:r>
              <a:rPr sz="20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nd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il</a:t>
            </a:r>
            <a:endParaRPr sz="2000" dirty="0">
              <a:latin typeface="Georgia"/>
              <a:cs typeface="Georgia"/>
            </a:endParaRPr>
          </a:p>
          <a:p>
            <a:pPr marL="355600" marR="5080" indent="-342900">
              <a:lnSpc>
                <a:spcPct val="80000"/>
              </a:lnSpc>
              <a:spcBef>
                <a:spcPts val="1200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om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oting</a:t>
            </a:r>
            <a:r>
              <a:rPr sz="2000" spc="-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000" spc="-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saf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e,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envi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ent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lly</a:t>
            </a:r>
            <a:r>
              <a:rPr sz="2000" spc="-3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en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itive,</a:t>
            </a:r>
            <a:r>
              <a:rPr sz="2000" spc="-4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nd</a:t>
            </a:r>
            <a:r>
              <a:rPr sz="20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eli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spc="5" dirty="0">
                <a:solidFill>
                  <a:srgbClr val="10253F"/>
                </a:solidFill>
                <a:latin typeface="Georgia"/>
                <a:cs typeface="Georgia"/>
              </a:rPr>
              <a:t>b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le delive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y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ene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g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y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 p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od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cts</a:t>
            </a:r>
            <a:r>
              <a:rPr sz="2000" spc="-2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ha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t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fu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el t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U.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S.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ec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om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y</a:t>
            </a:r>
            <a:r>
              <a:rPr sz="2000" spc="-2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nd</a:t>
            </a:r>
            <a:r>
              <a:rPr sz="20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spo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ti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n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sys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te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ms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,</a:t>
            </a:r>
            <a:r>
              <a:rPr sz="2000" spc="-2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in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dditi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n to</a:t>
            </a:r>
            <a:r>
              <a:rPr sz="2000" spc="-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000" spc="-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ic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ls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 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nd</a:t>
            </a:r>
            <a:r>
              <a:rPr sz="20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h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er</a:t>
            </a:r>
            <a:r>
              <a:rPr sz="2000" spc="-2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haza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ou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0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ma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te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ls e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ss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enti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l</a:t>
            </a:r>
            <a:r>
              <a:rPr sz="2000" spc="-2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to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 ou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r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wa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y</a:t>
            </a:r>
            <a:r>
              <a:rPr sz="20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2000" spc="-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li</a:t>
            </a:r>
            <a:r>
              <a:rPr sz="2000" spc="-5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200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endParaRPr sz="20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ss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2000" b="1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ing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econo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ic</a:t>
            </a:r>
            <a:r>
              <a:rPr sz="2000" b="1" spc="-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000" b="1" spc="5" dirty="0">
                <a:solidFill>
                  <a:srgbClr val="10253F"/>
                </a:solidFill>
                <a:latin typeface="Georgia"/>
                <a:cs typeface="Georgia"/>
              </a:rPr>
              <a:t>b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ilit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y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,</a:t>
            </a:r>
            <a:r>
              <a:rPr sz="2000" b="1" spc="-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ff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iciency</a:t>
            </a:r>
            <a:r>
              <a:rPr sz="2000" b="1" spc="-2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nd</a:t>
            </a:r>
            <a:r>
              <a:rPr sz="2000" b="1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2000" b="1" spc="5" dirty="0">
                <a:solidFill>
                  <a:srgbClr val="10253F"/>
                </a:solidFill>
                <a:latin typeface="Georgia"/>
                <a:cs typeface="Georgia"/>
              </a:rPr>
              <a:t>b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lic con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idence</a:t>
            </a:r>
            <a:endParaRPr sz="2000" b="1" dirty="0">
              <a:latin typeface="Georgia"/>
              <a:cs typeface="Georgia"/>
            </a:endParaRPr>
          </a:p>
          <a:p>
            <a:pPr marL="355600" marR="111125" indent="-342900">
              <a:lnSpc>
                <a:spcPct val="80000"/>
              </a:lnSpc>
              <a:spcBef>
                <a:spcPts val="1200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2000" b="1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om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oting</a:t>
            </a:r>
            <a:r>
              <a:rPr sz="2000" b="1" spc="-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000" b="1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spo</a:t>
            </a:r>
            <a:r>
              <a:rPr sz="2000" b="1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ti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n 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so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l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ti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ns</a:t>
            </a:r>
            <a:r>
              <a:rPr sz="2000" b="1" spc="-3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ha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t en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ha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nce</a:t>
            </a:r>
            <a:r>
              <a:rPr sz="2000" b="1" spc="-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co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mmu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nities</a:t>
            </a:r>
            <a:r>
              <a:rPr sz="2000" b="1" spc="-3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nd 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2000" b="1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otect</a:t>
            </a:r>
            <a:r>
              <a:rPr sz="2000" b="1" spc="-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h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000" b="1" spc="-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2000" b="1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l</a:t>
            </a:r>
            <a:r>
              <a:rPr sz="2000" b="1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envi</a:t>
            </a:r>
            <a:r>
              <a:rPr sz="2000" b="1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000" b="1" spc="-5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000" b="1" dirty="0">
                <a:solidFill>
                  <a:srgbClr val="10253F"/>
                </a:solidFill>
                <a:latin typeface="Georgia"/>
                <a:cs typeface="Georgia"/>
              </a:rPr>
              <a:t>ent</a:t>
            </a:r>
            <a:endParaRPr sz="2000" b="1" dirty="0">
              <a:latin typeface="Georgia"/>
              <a:cs typeface="Georgia"/>
            </a:endParaRPr>
          </a:p>
          <a:p>
            <a:pPr marL="355600" marR="228600" indent="-342900">
              <a:lnSpc>
                <a:spcPct val="80000"/>
              </a:lnSpc>
              <a:spcBef>
                <a:spcPts val="1200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Eff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ective</a:t>
            </a:r>
            <a:r>
              <a:rPr sz="2000" b="1" spc="-2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s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t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a</a:t>
            </a:r>
            <a:r>
              <a:rPr sz="20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k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ho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lder</a:t>
            </a:r>
            <a:r>
              <a:rPr sz="2000" b="1" spc="-2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c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ommu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nic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ti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o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n</a:t>
            </a:r>
            <a:r>
              <a:rPr sz="20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w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ith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f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ede</a:t>
            </a:r>
            <a:r>
              <a:rPr sz="20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r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l 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nd</a:t>
            </a:r>
            <a:r>
              <a:rPr sz="2000" b="1" spc="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s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t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te 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gencie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s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, </a:t>
            </a:r>
            <a:r>
              <a:rPr sz="2000" b="1" spc="-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p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i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p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eline</a:t>
            </a:r>
            <a:r>
              <a:rPr sz="2000" b="1" spc="-2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o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p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</a:t>
            </a:r>
            <a:r>
              <a:rPr sz="20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r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to</a:t>
            </a:r>
            <a:r>
              <a:rPr sz="20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r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s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,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l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a</a:t>
            </a:r>
            <a:r>
              <a:rPr sz="2000" b="1" spc="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b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or indu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s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t</a:t>
            </a:r>
            <a:r>
              <a:rPr sz="20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r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y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,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r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sp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on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s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</a:t>
            </a:r>
            <a:r>
              <a:rPr sz="20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co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mm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unity 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a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nd</a:t>
            </a:r>
            <a:r>
              <a:rPr sz="2000" b="1" spc="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t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h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</a:t>
            </a:r>
            <a:r>
              <a:rPr sz="20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pu</a:t>
            </a:r>
            <a:r>
              <a:rPr sz="2000" b="1" spc="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b</a:t>
            </a:r>
            <a:r>
              <a:rPr sz="20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lic</a:t>
            </a:r>
            <a:endParaRPr sz="2000" b="1" dirty="0">
              <a:highlight>
                <a:srgbClr val="FFFF00"/>
              </a:highlight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147" y="469392"/>
            <a:ext cx="2746247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631947" y="469392"/>
            <a:ext cx="5326378" cy="902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421878" y="469392"/>
            <a:ext cx="1327403" cy="902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663066" y="653065"/>
            <a:ext cx="781685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W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h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t</a:t>
            </a:r>
            <a:r>
              <a:rPr sz="320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PH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SA</a:t>
            </a:r>
            <a:r>
              <a:rPr sz="3200" b="1" spc="-1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/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P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ip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lin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3200" b="1" spc="-3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f</a:t>
            </a:r>
            <a:r>
              <a:rPr sz="3200" b="1" spc="-10" dirty="0">
                <a:solidFill>
                  <a:srgbClr val="000099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ty</a:t>
            </a:r>
            <a:r>
              <a:rPr sz="3200" b="1" spc="-2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D</a:t>
            </a:r>
            <a:r>
              <a:rPr sz="3200" b="1" spc="-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000099"/>
                </a:solidFill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756198"/>
            <a:ext cx="7862570" cy="3815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665">
              <a:lnSpc>
                <a:spcPct val="100000"/>
              </a:lnSpc>
            </a:pPr>
            <a:r>
              <a:rPr sz="2900" u="heavy" dirty="0">
                <a:solidFill>
                  <a:srgbClr val="10253F"/>
                </a:solidFill>
                <a:latin typeface="Georgia"/>
                <a:cs typeface="Georgia"/>
              </a:rPr>
              <a:t>Pi</a:t>
            </a:r>
            <a:r>
              <a:rPr sz="2900" u="heavy" spc="-5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2900" u="heavy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900" u="heavy" spc="-5" dirty="0">
                <a:solidFill>
                  <a:srgbClr val="10253F"/>
                </a:solidFill>
                <a:latin typeface="Georgia"/>
                <a:cs typeface="Georgia"/>
              </a:rPr>
              <a:t>l</a:t>
            </a:r>
            <a:r>
              <a:rPr sz="2900" u="heavy" dirty="0">
                <a:solidFill>
                  <a:srgbClr val="10253F"/>
                </a:solidFill>
                <a:latin typeface="Georgia"/>
                <a:cs typeface="Georgia"/>
              </a:rPr>
              <a:t>ine</a:t>
            </a:r>
            <a:r>
              <a:rPr sz="2900" u="heavy" spc="-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900" u="heavy" dirty="0">
                <a:solidFill>
                  <a:srgbClr val="10253F"/>
                </a:solidFill>
                <a:latin typeface="Georgia"/>
                <a:cs typeface="Georgia"/>
              </a:rPr>
              <a:t>Safe</a:t>
            </a:r>
            <a:r>
              <a:rPr sz="2900" u="heavy" spc="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900" u="heavy" dirty="0">
                <a:solidFill>
                  <a:srgbClr val="10253F"/>
                </a:solidFill>
                <a:latin typeface="Georgia"/>
                <a:cs typeface="Georgia"/>
              </a:rPr>
              <a:t>y</a:t>
            </a:r>
            <a:endParaRPr sz="29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Id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en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if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y</a:t>
            </a:r>
            <a:r>
              <a:rPr sz="19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19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v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lua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e r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is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ks</a:t>
            </a:r>
            <a:r>
              <a:rPr sz="19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19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pipelin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5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y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em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endParaRPr sz="1900" dirty="0">
              <a:latin typeface="Georgia"/>
              <a:cs typeface="Georgia"/>
            </a:endParaRPr>
          </a:p>
          <a:p>
            <a:pPr marL="355600" marR="695325" indent="-342900">
              <a:lnSpc>
                <a:spcPct val="80000"/>
              </a:lnSpc>
              <a:spcBef>
                <a:spcPts val="1140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Dev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el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1900" spc="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inspe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ion</a:t>
            </a:r>
            <a:r>
              <a:rPr sz="1900" spc="5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19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enfo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rc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emen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2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dards</a:t>
            </a:r>
            <a:r>
              <a:rPr sz="19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fo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19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desi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g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n,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 c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ons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ruc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ion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,</a:t>
            </a:r>
            <a:r>
              <a:rPr sz="19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pe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ra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ions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,</a:t>
            </a:r>
            <a:r>
              <a:rPr sz="1900" spc="5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19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5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in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en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ce</a:t>
            </a:r>
            <a:r>
              <a:rPr sz="1900" spc="4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19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pipeline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4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carry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ing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haz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ard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us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g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as</a:t>
            </a:r>
            <a:r>
              <a:rPr sz="1900" spc="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19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li</a:t>
            </a:r>
            <a:r>
              <a:rPr sz="1900" spc="-25" dirty="0">
                <a:solidFill>
                  <a:srgbClr val="10253F"/>
                </a:solidFill>
                <a:latin typeface="Georgia"/>
                <a:cs typeface="Georgia"/>
              </a:rPr>
              <a:t>q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ui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ds</a:t>
            </a:r>
            <a:endParaRPr sz="19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685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Respons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4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19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in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v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es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g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ion</a:t>
            </a:r>
            <a:r>
              <a:rPr sz="1900" spc="5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19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pipelin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4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acc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id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en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s/in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id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en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endParaRPr sz="1900" dirty="0">
              <a:latin typeface="Georgia"/>
              <a:cs typeface="Georgia"/>
            </a:endParaRPr>
          </a:p>
          <a:p>
            <a:pPr marL="355600" marR="532765" indent="-342900">
              <a:lnSpc>
                <a:spcPct val="80000"/>
              </a:lnSpc>
              <a:spcBef>
                <a:spcPts val="1140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duca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y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1900" spc="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pe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ra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,</a:t>
            </a:r>
            <a:r>
              <a:rPr sz="19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eme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gen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cy</a:t>
            </a:r>
            <a:r>
              <a:rPr sz="1900" spc="2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esp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on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de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rs</a:t>
            </a:r>
            <a:r>
              <a:rPr sz="1900" spc="3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19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he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 g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ene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ral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1900" spc="-25" dirty="0">
                <a:solidFill>
                  <a:srgbClr val="10253F"/>
                </a:solidFill>
                <a:latin typeface="Georgia"/>
                <a:cs typeface="Georgia"/>
              </a:rPr>
              <a:t>b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lic</a:t>
            </a:r>
            <a:endParaRPr sz="1900" dirty="0">
              <a:latin typeface="Georgia"/>
              <a:cs typeface="Georgia"/>
            </a:endParaRPr>
          </a:p>
          <a:p>
            <a:pPr marL="355600" marR="5080" indent="-342900">
              <a:lnSpc>
                <a:spcPct val="80000"/>
              </a:lnSpc>
              <a:spcBef>
                <a:spcPts val="1140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1900" spc="-25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duct</a:t>
            </a:r>
            <a:r>
              <a:rPr sz="1900" spc="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ese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arch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1900" spc="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misin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g</a:t>
            </a:r>
            <a:r>
              <a:rPr sz="1900" spc="5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ch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no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l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og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3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19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k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no</a:t>
            </a:r>
            <a:r>
              <a:rPr sz="1900" spc="-25" dirty="0">
                <a:solidFill>
                  <a:srgbClr val="10253F"/>
                </a:solidFill>
                <a:latin typeface="Georgia"/>
                <a:cs typeface="Georgia"/>
              </a:rPr>
              <a:t>w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led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g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needed</a:t>
            </a:r>
            <a:r>
              <a:rPr sz="19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1900" spc="-25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ov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2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dards</a:t>
            </a:r>
            <a:endParaRPr sz="1900" dirty="0">
              <a:latin typeface="Georgia"/>
              <a:cs typeface="Georgia"/>
            </a:endParaRPr>
          </a:p>
          <a:p>
            <a:pPr marL="355600" marR="106680" indent="-342900">
              <a:lnSpc>
                <a:spcPct val="80000"/>
              </a:lnSpc>
              <a:spcBef>
                <a:spcPts val="1140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ov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de</a:t>
            </a:r>
            <a:r>
              <a:rPr sz="1900" spc="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g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ra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in</a:t>
            </a:r>
            <a:r>
              <a:rPr sz="1900" spc="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su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ppo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rt</a:t>
            </a:r>
            <a:r>
              <a:rPr sz="1900" spc="2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19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hei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 pipelin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5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fe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y</a:t>
            </a:r>
            <a:r>
              <a:rPr sz="190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og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ra</a:t>
            </a:r>
            <a:r>
              <a:rPr sz="1900" spc="-25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1900" spc="3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–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inspe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ion/enfo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rc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em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,</a:t>
            </a:r>
            <a:r>
              <a:rPr sz="1900" spc="6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da</a:t>
            </a:r>
            <a:r>
              <a:rPr sz="1900" spc="-25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g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ven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ion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,</a:t>
            </a:r>
            <a:r>
              <a:rPr sz="1900" spc="3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1900" spc="-25" dirty="0">
                <a:solidFill>
                  <a:srgbClr val="10253F"/>
                </a:solidFill>
                <a:latin typeface="Georgia"/>
                <a:cs typeface="Georgia"/>
              </a:rPr>
              <a:t>b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li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1900" spc="2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1900" spc="-10" dirty="0">
                <a:solidFill>
                  <a:srgbClr val="10253F"/>
                </a:solidFill>
                <a:latin typeface="Georgia"/>
                <a:cs typeface="Georgia"/>
              </a:rPr>
              <a:t>duca</a:t>
            </a:r>
            <a:r>
              <a:rPr sz="1900" spc="-5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1900" spc="-15" dirty="0">
                <a:solidFill>
                  <a:srgbClr val="10253F"/>
                </a:solidFill>
                <a:latin typeface="Georgia"/>
                <a:cs typeface="Georgia"/>
              </a:rPr>
              <a:t>ion</a:t>
            </a:r>
            <a:endParaRPr sz="19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808" y="103256"/>
            <a:ext cx="2882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Georgia"/>
                <a:cs typeface="Georgia"/>
              </a:rPr>
              <a:t>-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7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9240" y="332231"/>
            <a:ext cx="6103618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6631" rIns="0" bIns="0" rtlCol="0">
            <a:spAutoFit/>
          </a:bodyPr>
          <a:lstStyle/>
          <a:p>
            <a:pPr marL="1038860">
              <a:lnSpc>
                <a:spcPts val="5235"/>
              </a:lnSpc>
            </a:pPr>
            <a:r>
              <a:rPr sz="4400" dirty="0"/>
              <a:t>S</a:t>
            </a:r>
            <a:r>
              <a:rPr sz="4400" spc="-5" dirty="0"/>
              <a:t>t</a:t>
            </a:r>
            <a:r>
              <a:rPr sz="4400" dirty="0"/>
              <a:t>ra</a:t>
            </a:r>
            <a:r>
              <a:rPr sz="4400" spc="-5" dirty="0"/>
              <a:t>t</a:t>
            </a:r>
            <a:r>
              <a:rPr sz="4400" dirty="0"/>
              <a:t>e</a:t>
            </a:r>
            <a:r>
              <a:rPr sz="4400" spc="-5" dirty="0"/>
              <a:t>g</a:t>
            </a:r>
            <a:r>
              <a:rPr sz="4400" dirty="0"/>
              <a:t>ic </a:t>
            </a:r>
            <a:r>
              <a:rPr sz="4400" spc="-10" dirty="0"/>
              <a:t>O</a:t>
            </a:r>
            <a:r>
              <a:rPr sz="4400" spc="-5" dirty="0"/>
              <a:t>b</a:t>
            </a:r>
            <a:r>
              <a:rPr sz="4400" dirty="0"/>
              <a:t>jec</a:t>
            </a:r>
            <a:r>
              <a:rPr sz="4400" spc="-5" dirty="0"/>
              <a:t>t</a:t>
            </a:r>
            <a:r>
              <a:rPr sz="4400" dirty="0"/>
              <a:t>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20822"/>
            <a:ext cx="7773670" cy="401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>
              <a:lnSpc>
                <a:spcPts val="2400"/>
              </a:lnSpc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500" spc="-25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isk</a:t>
            </a:r>
            <a:r>
              <a:rPr sz="250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250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5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pip</a:t>
            </a:r>
            <a:r>
              <a:rPr sz="2500" spc="-5" dirty="0">
                <a:solidFill>
                  <a:srgbClr val="10253F"/>
                </a:solidFill>
                <a:latin typeface="Georgia"/>
                <a:cs typeface="Georgia"/>
              </a:rPr>
              <a:t>el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ine</a:t>
            </a:r>
            <a:r>
              <a:rPr sz="250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in</a:t>
            </a:r>
            <a:r>
              <a:rPr sz="2500" spc="-25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nts</a:t>
            </a:r>
            <a:r>
              <a:rPr sz="25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hro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gh</a:t>
            </a:r>
            <a:r>
              <a:rPr sz="25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se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250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st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ro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ng</a:t>
            </a:r>
            <a:r>
              <a:rPr sz="25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is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k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-</a:t>
            </a:r>
            <a:r>
              <a:rPr sz="2500" spc="-25" dirty="0">
                <a:solidFill>
                  <a:srgbClr val="10253F"/>
                </a:solidFill>
                <a:latin typeface="Georgia"/>
                <a:cs typeface="Georgia"/>
              </a:rPr>
              <a:t>b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as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500" spc="1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int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g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ity</a:t>
            </a:r>
            <a:r>
              <a:rPr sz="2500" spc="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30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anag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30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nt</a:t>
            </a:r>
            <a:r>
              <a:rPr sz="2500" spc="2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app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ro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500" spc="-25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h</a:t>
            </a:r>
            <a:endParaRPr sz="25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915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h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5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500" spc="-25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u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5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n</a:t>
            </a:r>
            <a:r>
              <a:rPr sz="25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25" dirty="0">
                <a:solidFill>
                  <a:srgbClr val="10253F"/>
                </a:solidFill>
                <a:latin typeface="Georgia"/>
                <a:cs typeface="Georgia"/>
              </a:rPr>
              <a:t>k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y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is</a:t>
            </a:r>
            <a:r>
              <a:rPr sz="2500" spc="-25" dirty="0">
                <a:solidFill>
                  <a:srgbClr val="10253F"/>
                </a:solidFill>
                <a:latin typeface="Georgia"/>
                <a:cs typeface="Georgia"/>
              </a:rPr>
              <a:t>k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5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using</a:t>
            </a:r>
            <a:r>
              <a:rPr sz="25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ata</a:t>
            </a:r>
            <a:endParaRPr sz="25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v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5" dirty="0">
                <a:solidFill>
                  <a:srgbClr val="10253F"/>
                </a:solidFill>
                <a:latin typeface="Georgia"/>
                <a:cs typeface="Georgia"/>
              </a:rPr>
              <a:t>l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p</a:t>
            </a:r>
            <a:r>
              <a:rPr sz="25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500" spc="-5" dirty="0">
                <a:solidFill>
                  <a:srgbClr val="10253F"/>
                </a:solidFill>
                <a:latin typeface="Georgia"/>
                <a:cs typeface="Georgia"/>
              </a:rPr>
              <a:t>l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uti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ns</a:t>
            </a:r>
            <a:r>
              <a:rPr sz="25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to</a:t>
            </a:r>
            <a:r>
              <a:rPr sz="2500" spc="-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ete</a:t>
            </a:r>
            <a:r>
              <a:rPr sz="2500" spc="-25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t/</a:t>
            </a:r>
            <a:r>
              <a:rPr sz="2500" spc="-25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h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te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i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z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6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h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se</a:t>
            </a:r>
            <a:r>
              <a:rPr sz="250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is</a:t>
            </a:r>
            <a:r>
              <a:rPr sz="2500" spc="-25" dirty="0">
                <a:solidFill>
                  <a:srgbClr val="10253F"/>
                </a:solidFill>
                <a:latin typeface="Georgia"/>
                <a:cs typeface="Georgia"/>
              </a:rPr>
              <a:t>k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endParaRPr sz="2500" dirty="0">
              <a:latin typeface="Georgia"/>
              <a:cs typeface="Georgia"/>
            </a:endParaRPr>
          </a:p>
          <a:p>
            <a:pPr marL="355600" marR="577215" indent="-342900">
              <a:lnSpc>
                <a:spcPts val="2400"/>
              </a:lnSpc>
              <a:spcBef>
                <a:spcPts val="1480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Pro</a:t>
            </a:r>
            <a:r>
              <a:rPr sz="2500" spc="-30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te</a:t>
            </a:r>
            <a:r>
              <a:rPr sz="2500" spc="2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y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ste</a:t>
            </a:r>
            <a:r>
              <a:rPr sz="2500" spc="-30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atic</a:t>
            </a:r>
            <a:r>
              <a:rPr sz="250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30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anag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30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nt</a:t>
            </a:r>
            <a:r>
              <a:rPr sz="25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o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f</a:t>
            </a:r>
            <a:r>
              <a:rPr sz="250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isk</a:t>
            </a:r>
            <a:r>
              <a:rPr sz="250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hro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ugh stan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rd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endParaRPr sz="2500" dirty="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915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</a:tabLst>
            </a:pP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Insp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25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t</a:t>
            </a:r>
            <a:r>
              <a:rPr sz="250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and</a:t>
            </a:r>
            <a:r>
              <a:rPr sz="250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nf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or</a:t>
            </a:r>
            <a:r>
              <a:rPr sz="2500" spc="-25" dirty="0">
                <a:solidFill>
                  <a:srgbClr val="10253F"/>
                </a:solidFill>
                <a:latin typeface="Georgia"/>
                <a:cs typeface="Georgia"/>
              </a:rPr>
              <a:t>c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25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int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g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ity</a:t>
            </a:r>
            <a:r>
              <a:rPr sz="250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30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anag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30" dirty="0">
                <a:solidFill>
                  <a:srgbClr val="10253F"/>
                </a:solidFill>
                <a:latin typeface="Georgia"/>
                <a:cs typeface="Georgia"/>
              </a:rPr>
              <a:t>m</a:t>
            </a:r>
            <a:r>
              <a:rPr sz="2500" spc="-10" dirty="0">
                <a:solidFill>
                  <a:srgbClr val="10253F"/>
                </a:solidFill>
                <a:latin typeface="Georgia"/>
                <a:cs typeface="Georgia"/>
              </a:rPr>
              <a:t>e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nt</a:t>
            </a:r>
            <a:r>
              <a:rPr sz="2500" spc="10" dirty="0">
                <a:solidFill>
                  <a:srgbClr val="10253F"/>
                </a:solidFill>
                <a:latin typeface="Georgia"/>
                <a:cs typeface="Georgia"/>
              </a:rPr>
              <a:t> 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stan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d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a</a:t>
            </a:r>
            <a:r>
              <a:rPr sz="2500" spc="-20" dirty="0">
                <a:solidFill>
                  <a:srgbClr val="10253F"/>
                </a:solidFill>
                <a:latin typeface="Georgia"/>
                <a:cs typeface="Georgia"/>
              </a:rPr>
              <a:t>rd</a:t>
            </a:r>
            <a:r>
              <a:rPr sz="2500" spc="-15" dirty="0">
                <a:solidFill>
                  <a:srgbClr val="10253F"/>
                </a:solidFill>
                <a:latin typeface="Georgia"/>
                <a:cs typeface="Georgia"/>
              </a:rPr>
              <a:t>s</a:t>
            </a:r>
            <a:endParaRPr sz="2500" dirty="0">
              <a:latin typeface="Georgia"/>
              <a:cs typeface="Georgia"/>
            </a:endParaRPr>
          </a:p>
          <a:p>
            <a:pPr marL="355600" marR="650875" indent="-342900">
              <a:lnSpc>
                <a:spcPts val="2400"/>
              </a:lnSpc>
              <a:spcBef>
                <a:spcPts val="1480"/>
              </a:spcBef>
              <a:buClr>
                <a:srgbClr val="E46C0A"/>
              </a:buClr>
              <a:buFont typeface="Wingdings"/>
              <a:buChar char=""/>
              <a:tabLst>
                <a:tab pos="355600" algn="l"/>
                <a:tab pos="2840355" algn="l"/>
              </a:tabLst>
            </a:pPr>
            <a:r>
              <a:rPr sz="2500" b="1" spc="-2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B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ui</a:t>
            </a:r>
            <a:r>
              <a:rPr sz="25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l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d</a:t>
            </a:r>
            <a:r>
              <a:rPr sz="25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500" b="1" spc="-2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c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apa</a:t>
            </a:r>
            <a:r>
              <a:rPr sz="2500" b="1" spc="-2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c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ity</a:t>
            </a:r>
            <a:r>
              <a:rPr sz="2500" b="1" spc="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500" b="1" spc="-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o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f</a:t>
            </a:r>
            <a:r>
              <a:rPr lang="en-US"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500" b="1" spc="-2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c</a:t>
            </a:r>
            <a:r>
              <a:rPr sz="2500" b="1" spc="-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o</a:t>
            </a:r>
            <a:r>
              <a:rPr sz="2500" b="1" spc="-3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mm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uniti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s</a:t>
            </a:r>
            <a:r>
              <a:rPr sz="2500" b="1" spc="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to</a:t>
            </a:r>
            <a:r>
              <a:rPr sz="2500" b="1" spc="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500" b="1" spc="-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c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a</a:t>
            </a:r>
            <a:r>
              <a:rPr sz="2500" b="1" spc="-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rr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y</a:t>
            </a:r>
            <a:r>
              <a:rPr sz="2500" b="1" spc="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500" b="1" spc="-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o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ut</a:t>
            </a:r>
            <a:r>
              <a:rPr sz="25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t</a:t>
            </a:r>
            <a:r>
              <a:rPr sz="2500" b="1" spc="-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h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eir </a:t>
            </a:r>
            <a:r>
              <a:rPr sz="2500" b="1" spc="-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r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sp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</a:t>
            </a:r>
            <a:r>
              <a:rPr sz="2500" b="1" spc="-2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c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ti</a:t>
            </a:r>
            <a:r>
              <a:rPr sz="2500" b="1" spc="-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v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</a:t>
            </a:r>
            <a:r>
              <a:rPr sz="2500" b="1" spc="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500" b="1" spc="-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ro</a:t>
            </a:r>
            <a:r>
              <a:rPr sz="25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le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s</a:t>
            </a:r>
            <a:r>
              <a:rPr sz="25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in</a:t>
            </a:r>
            <a:r>
              <a:rPr sz="25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l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i</a:t>
            </a:r>
            <a:r>
              <a:rPr sz="2500" b="1" spc="-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v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ing</a:t>
            </a:r>
            <a:r>
              <a:rPr sz="2500" b="1" spc="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sa</a:t>
            </a:r>
            <a:r>
              <a:rPr sz="25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fel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y</a:t>
            </a:r>
            <a:r>
              <a:rPr sz="2500" b="1" spc="-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500" b="1" spc="-2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w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ith</a:t>
            </a:r>
            <a:r>
              <a:rPr sz="25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t</a:t>
            </a:r>
            <a:r>
              <a:rPr sz="2500" b="1" spc="-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h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</a:t>
            </a:r>
            <a:r>
              <a:rPr sz="2500" b="1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 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n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</a:t>
            </a:r>
            <a:r>
              <a:rPr sz="2500" b="1" spc="-2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r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gy pip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</a:t>
            </a:r>
            <a:r>
              <a:rPr sz="2500" b="1" spc="-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l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in</a:t>
            </a:r>
            <a:r>
              <a:rPr sz="2500" b="1" spc="-10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e</a:t>
            </a:r>
            <a:r>
              <a:rPr sz="2500" b="1" spc="-15" dirty="0">
                <a:solidFill>
                  <a:srgbClr val="10253F"/>
                </a:solidFill>
                <a:highlight>
                  <a:srgbClr val="FFFF00"/>
                </a:highlight>
                <a:latin typeface="Georgia"/>
                <a:cs typeface="Georgia"/>
              </a:rPr>
              <a:t>s</a:t>
            </a:r>
            <a:endParaRPr sz="2500" b="1" dirty="0">
              <a:highlight>
                <a:srgbClr val="FFFF00"/>
              </a:highlight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2206</Words>
  <Application>Microsoft Office PowerPoint</Application>
  <PresentationFormat>On-screen Show (4:3)</PresentationFormat>
  <Paragraphs>401</Paragraphs>
  <Slides>42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Arial Black</vt:lpstr>
      <vt:lpstr>Calibri</vt:lpstr>
      <vt:lpstr>Courier New</vt:lpstr>
      <vt:lpstr>Georgia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Office of Pipeline Safety</vt:lpstr>
      <vt:lpstr>PHMSA Regional Offices</vt:lpstr>
      <vt:lpstr>Our Mission</vt:lpstr>
      <vt:lpstr>The Challenges</vt:lpstr>
      <vt:lpstr>PowerPoint Presentation</vt:lpstr>
      <vt:lpstr>Strategic Objectives</vt:lpstr>
      <vt:lpstr>Underlying Principles</vt:lpstr>
      <vt:lpstr>PHMSA Regulated Pipeline Facilities OPS and States</vt:lpstr>
      <vt:lpstr>PowerPoint Presentation</vt:lpstr>
      <vt:lpstr>PowerPoint Presentation</vt:lpstr>
      <vt:lpstr>PowerPoint Presentation</vt:lpstr>
      <vt:lpstr>Not In it Alone</vt:lpstr>
      <vt:lpstr> How PHMSA Supports the State Pipeline Programs</vt:lpstr>
      <vt:lpstr>PowerPoint Presentation</vt:lpstr>
      <vt:lpstr>PowerPoint Presentation</vt:lpstr>
      <vt:lpstr>PowerPoint Presentation</vt:lpstr>
      <vt:lpstr>The Release</vt:lpstr>
      <vt:lpstr>Yellowstone River Response Workers recovered a total of 1,722 gallons/41 BBLs of oil from the iced over river.</vt:lpstr>
      <vt:lpstr>PowerPoint Presentation</vt:lpstr>
      <vt:lpstr>Recovered Pipe April 8,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Liaisons Responsibilities </vt:lpstr>
      <vt:lpstr>Community Liaison Points of Contact </vt:lpstr>
      <vt:lpstr>PowerPoint Presentation</vt:lpstr>
      <vt:lpstr>PowerPoint Presentation</vt:lpstr>
      <vt:lpstr>Questions?</vt:lpstr>
      <vt:lpstr>                Bonus Slides</vt:lpstr>
      <vt:lpstr>Categories of Incident Reports</vt:lpstr>
      <vt:lpstr>  Designing Safety Regulations  for High-Hazard Industries  </vt:lpstr>
      <vt:lpstr>   Task</vt:lpstr>
      <vt:lpstr>Implications for PHMSA and Other Regulators of High-Hazard Industries</vt:lpstr>
      <vt:lpstr>  Summary Assessment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PHMSA - DOT/PHMSA?</dc:title>
  <dc:creator>USDOT_User</dc:creator>
  <cp:lastModifiedBy>Connie Hendricks</cp:lastModifiedBy>
  <cp:revision>34</cp:revision>
  <dcterms:created xsi:type="dcterms:W3CDTF">2017-04-04T13:45:42Z</dcterms:created>
  <dcterms:modified xsi:type="dcterms:W3CDTF">2019-09-09T21:25:17Z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2016-08-11T00:00:00Z</vt:filetime>
  </property>
  <property fmtid="{D5CDD505-2E9C-101B-9397-08002B2CF9AE}" pid="3" name="LastSaved">
    <vt:filetime>2017-04-04T00:00:00Z</vt:filetime>
  </property>
</Properties>
</file>