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Lst>
  <p:notesMasterIdLst>
    <p:notesMasterId r:id="rId15"/>
  </p:notesMasterIdLst>
  <p:handoutMasterIdLst>
    <p:handoutMasterId r:id="rId16"/>
  </p:handoutMasterIdLst>
  <p:sldIdLst>
    <p:sldId id="258" r:id="rId6"/>
    <p:sldId id="263" r:id="rId7"/>
    <p:sldId id="268" r:id="rId8"/>
    <p:sldId id="266" r:id="rId9"/>
    <p:sldId id="269" r:id="rId10"/>
    <p:sldId id="270" r:id="rId11"/>
    <p:sldId id="271" r:id="rId12"/>
    <p:sldId id="272" r:id="rId13"/>
    <p:sldId id="27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5">
          <p15:clr>
            <a:srgbClr val="A4A3A4"/>
          </p15:clr>
        </p15:guide>
        <p15:guide id="2" orient="horz" pos="829">
          <p15:clr>
            <a:srgbClr val="A4A3A4"/>
          </p15:clr>
        </p15:guide>
        <p15:guide id="3" orient="horz" pos="389">
          <p15:clr>
            <a:srgbClr val="A4A3A4"/>
          </p15:clr>
        </p15:guide>
        <p15:guide id="4" orient="horz" pos="1159">
          <p15:clr>
            <a:srgbClr val="A4A3A4"/>
          </p15:clr>
        </p15:guide>
        <p15:guide id="5" orient="horz" pos="3549">
          <p15:clr>
            <a:srgbClr val="A4A3A4"/>
          </p15:clr>
        </p15:guide>
        <p15:guide id="6" pos="5472">
          <p15:clr>
            <a:srgbClr val="A4A3A4"/>
          </p15:clr>
        </p15:guide>
        <p15:guide id="7"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ss001" initials="ER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8E8"/>
    <a:srgbClr val="C8102E"/>
    <a:srgbClr val="009639"/>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20" autoAdjust="0"/>
    <p:restoredTop sz="94626" autoAdjust="0"/>
  </p:normalViewPr>
  <p:slideViewPr>
    <p:cSldViewPr snapToGrid="0" snapToObjects="1">
      <p:cViewPr varScale="1">
        <p:scale>
          <a:sx n="110" d="100"/>
          <a:sy n="110" d="100"/>
        </p:scale>
        <p:origin x="1698" y="102"/>
      </p:cViewPr>
      <p:guideLst>
        <p:guide orient="horz" pos="3935"/>
        <p:guide orient="horz" pos="829"/>
        <p:guide orient="horz" pos="389"/>
        <p:guide orient="horz" pos="1159"/>
        <p:guide orient="horz" pos="3549"/>
        <p:guide pos="5472"/>
        <p:guide pos="2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797630-E671-A448-99D6-E42D3F8184BF}" type="datetimeFigureOut">
              <a:rPr lang="en-US" smtClean="0"/>
              <a:t>9/13/2019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5E815D-CEC8-BE49-97D0-7E1E448E1377}" type="slidenum">
              <a:rPr lang="en-US" smtClean="0"/>
              <a:t>‹#›</a:t>
            </a:fld>
            <a:endParaRPr lang="en-US" dirty="0"/>
          </a:p>
        </p:txBody>
      </p:sp>
    </p:spTree>
    <p:extLst>
      <p:ext uri="{BB962C8B-B14F-4D97-AF65-F5344CB8AC3E}">
        <p14:creationId xmlns:p14="http://schemas.microsoft.com/office/powerpoint/2010/main" val="28244134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45981F-0B4C-4741-8A6C-E6C1C42C2315}" type="datetimeFigureOut">
              <a:rPr lang="en-US" smtClean="0"/>
              <a:t>9/13/2019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F3F08F-E65D-A344-96EE-4C0E52FD36FD}" type="slidenum">
              <a:rPr lang="en-US" smtClean="0"/>
              <a:t>‹#›</a:t>
            </a:fld>
            <a:endParaRPr lang="en-US" dirty="0"/>
          </a:p>
        </p:txBody>
      </p:sp>
    </p:spTree>
    <p:extLst>
      <p:ext uri="{BB962C8B-B14F-4D97-AF65-F5344CB8AC3E}">
        <p14:creationId xmlns:p14="http://schemas.microsoft.com/office/powerpoint/2010/main" val="8710209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975" indent="-167975">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92F3F08F-E65D-A344-96EE-4C0E52FD36F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687974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8776" y="587122"/>
            <a:ext cx="8228024" cy="745201"/>
          </a:xfrm>
          <a:prstGeom prst="rect">
            <a:avLst/>
          </a:prstGeom>
        </p:spPr>
        <p:txBody>
          <a:bodyPr vert="horz" lIns="0" tIns="0" rIns="0" bIns="0" rtlCol="0" anchor="t" anchorCtr="0">
            <a:normAutofit/>
          </a:bodyPr>
          <a:lstStyle>
            <a:lvl1pPr>
              <a:lnSpc>
                <a:spcPts val="2400"/>
              </a:lnSpc>
              <a:defRPr sz="2400" baseline="0"/>
            </a:lvl1pPr>
          </a:lstStyle>
          <a:p>
            <a:r>
              <a:rPr lang="en-US" dirty="0" smtClean="0"/>
              <a:t>Title goes here</a:t>
            </a:r>
            <a:endParaRPr lang="en-US" dirty="0"/>
          </a:p>
        </p:txBody>
      </p:sp>
      <p:sp>
        <p:nvSpPr>
          <p:cNvPr id="19" name="Text Placeholder 18"/>
          <p:cNvSpPr>
            <a:spLocks noGrp="1"/>
          </p:cNvSpPr>
          <p:nvPr>
            <p:ph type="body" sz="quarter" idx="10" hasCustomPrompt="1"/>
          </p:nvPr>
        </p:nvSpPr>
        <p:spPr>
          <a:xfrm>
            <a:off x="451912" y="1780759"/>
            <a:ext cx="8234889" cy="3896613"/>
          </a:xfrm>
        </p:spPr>
        <p:txBody>
          <a:bodyPr>
            <a:noAutofit/>
          </a:bodyPr>
          <a:lstStyle>
            <a:lvl1pPr marL="228600" indent="-228600">
              <a:spcBef>
                <a:spcPts val="0"/>
              </a:spcBef>
              <a:buSzPct val="100000"/>
              <a:buFont typeface="Arial"/>
              <a:buChar cha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smtClean="0"/>
              <a:t>Pellentesque</a:t>
            </a:r>
            <a:r>
              <a:rPr lang="en-US" dirty="0" smtClean="0"/>
              <a:t> </a:t>
            </a:r>
            <a:r>
              <a:rPr lang="en-US" dirty="0" err="1" smtClean="0"/>
              <a:t>turpis</a:t>
            </a:r>
            <a:r>
              <a:rPr lang="en-US" dirty="0" smtClean="0"/>
              <a:t> ante</a:t>
            </a:r>
          </a:p>
          <a:p>
            <a:pPr lvl="0"/>
            <a:r>
              <a:rPr lang="en-US" dirty="0" err="1" smtClean="0"/>
              <a:t>Pharetra</a:t>
            </a:r>
            <a:r>
              <a:rPr lang="en-US" dirty="0" smtClean="0"/>
              <a:t> non </a:t>
            </a:r>
            <a:r>
              <a:rPr lang="en-US" dirty="0" err="1" smtClean="0"/>
              <a:t>nibh</a:t>
            </a:r>
            <a:r>
              <a:rPr lang="en-US" dirty="0" smtClean="0"/>
              <a:t> </a:t>
            </a:r>
            <a:r>
              <a:rPr lang="en-US" dirty="0" err="1" smtClean="0"/>
              <a:t>quis</a:t>
            </a:r>
            <a:r>
              <a:rPr lang="en-US" dirty="0" smtClean="0"/>
              <a:t> </a:t>
            </a:r>
            <a:r>
              <a:rPr lang="en-US" dirty="0" err="1" smtClean="0"/>
              <a:t>sollicitudin</a:t>
            </a:r>
            <a:r>
              <a:rPr lang="en-US" dirty="0" smtClean="0"/>
              <a:t> </a:t>
            </a:r>
          </a:p>
          <a:p>
            <a:pPr lvl="0"/>
            <a:r>
              <a:rPr lang="en-US" dirty="0" err="1" smtClean="0"/>
              <a:t>Congue</a:t>
            </a:r>
            <a:r>
              <a:rPr lang="en-US" dirty="0" smtClean="0"/>
              <a:t> </a:t>
            </a:r>
            <a:r>
              <a:rPr lang="en-US" dirty="0" err="1" smtClean="0"/>
              <a:t>libero</a:t>
            </a:r>
            <a:r>
              <a:rPr lang="en-US" dirty="0" smtClean="0"/>
              <a:t>. </a:t>
            </a:r>
            <a:r>
              <a:rPr lang="en-US" dirty="0" err="1" smtClean="0"/>
              <a:t>Mauris</a:t>
            </a:r>
            <a:r>
              <a:rPr lang="en-US" dirty="0" smtClean="0"/>
              <a:t> </a:t>
            </a:r>
            <a:r>
              <a:rPr lang="en-US" dirty="0" err="1" smtClean="0"/>
              <a:t>interdum</a:t>
            </a:r>
            <a:r>
              <a:rPr lang="en-US" dirty="0" smtClean="0"/>
              <a:t> at </a:t>
            </a:r>
            <a:r>
              <a:rPr lang="en-US" dirty="0" err="1" smtClean="0"/>
              <a:t>nulla</a:t>
            </a:r>
            <a:r>
              <a:rPr lang="en-US" dirty="0" smtClean="0"/>
              <a:t> </a:t>
            </a:r>
          </a:p>
          <a:p>
            <a:pPr lvl="0"/>
            <a:r>
              <a:rPr lang="en-US" dirty="0" err="1" smtClean="0"/>
              <a:t>Eget</a:t>
            </a:r>
            <a:r>
              <a:rPr lang="en-US" dirty="0" smtClean="0"/>
              <a:t> </a:t>
            </a:r>
            <a:r>
              <a:rPr lang="en-US" dirty="0" err="1" smtClean="0"/>
              <a:t>vulputate</a:t>
            </a:r>
            <a:r>
              <a:rPr lang="en-US" dirty="0" smtClean="0"/>
              <a:t>.</a:t>
            </a:r>
          </a:p>
        </p:txBody>
      </p:sp>
      <p:sp>
        <p:nvSpPr>
          <p:cNvPr id="20" name="Date Placeholder 3"/>
          <p:cNvSpPr>
            <a:spLocks noGrp="1"/>
          </p:cNvSpPr>
          <p:nvPr>
            <p:ph type="dt" sz="half" idx="2"/>
          </p:nvPr>
        </p:nvSpPr>
        <p:spPr>
          <a:xfrm>
            <a:off x="1170432" y="6105153"/>
            <a:ext cx="2133600" cy="359051"/>
          </a:xfrm>
          <a:prstGeom prst="rect">
            <a:avLst/>
          </a:prstGeom>
        </p:spPr>
        <p:txBody>
          <a:bodyPr vert="horz" lIns="0" tIns="0" rIns="0" bIns="0" rtlCol="0" anchor="t" anchorCtr="0"/>
          <a:lstStyle>
            <a:lvl1pPr algn="l">
              <a:defRPr sz="800">
                <a:solidFill>
                  <a:schemeClr val="tx1"/>
                </a:solidFill>
                <a:latin typeface="Arial"/>
              </a:defRPr>
            </a:lvl1pPr>
          </a:lstStyle>
          <a:p>
            <a:fld id="{05B165B3-CA9F-4247-9B86-9F339461A9DC}" type="datetime4">
              <a:rPr lang="en-US" smtClean="0"/>
              <a:t>September 13, 2019</a:t>
            </a:fld>
            <a:endParaRPr lang="en-US" dirty="0"/>
          </a:p>
        </p:txBody>
      </p:sp>
      <p:sp>
        <p:nvSpPr>
          <p:cNvPr id="21" name="Slide Number Placeholder 5"/>
          <p:cNvSpPr>
            <a:spLocks noGrp="1"/>
          </p:cNvSpPr>
          <p:nvPr>
            <p:ph type="sldNum" sz="quarter" idx="4"/>
          </p:nvPr>
        </p:nvSpPr>
        <p:spPr>
          <a:xfrm>
            <a:off x="445048" y="6101088"/>
            <a:ext cx="234575" cy="365125"/>
          </a:xfrm>
          <a:prstGeom prst="rect">
            <a:avLst/>
          </a:prstGeom>
        </p:spPr>
        <p:txBody>
          <a:bodyPr vert="horz" lIns="0" tIns="0" rIns="0" bIns="0" rtlCol="0" anchor="t" anchorCtr="0"/>
          <a:lstStyle>
            <a:lvl1pPr algn="l">
              <a:defRPr sz="800">
                <a:solidFill>
                  <a:schemeClr val="tx1"/>
                </a:solidFill>
                <a:latin typeface="Arial"/>
              </a:defRPr>
            </a:lvl1pPr>
          </a:lstStyle>
          <a:p>
            <a:fld id="{AEDA1C9F-493B-1949-8986-469B5A47FFD6}" type="slidenum">
              <a:rPr lang="en-US" smtClean="0"/>
              <a:pPr/>
              <a:t>‹#›</a:t>
            </a:fld>
            <a:endParaRPr lang="en-US" dirty="0"/>
          </a:p>
        </p:txBody>
      </p:sp>
      <p:cxnSp>
        <p:nvCxnSpPr>
          <p:cNvPr id="23" name="Straight Connector 22"/>
          <p:cNvCxnSpPr/>
          <p:nvPr userDrawn="1"/>
        </p:nvCxnSpPr>
        <p:spPr>
          <a:xfrm>
            <a:off x="457201" y="6004024"/>
            <a:ext cx="824175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_Horizontal_RGB-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9678" y="6112287"/>
            <a:ext cx="1097332" cy="505798"/>
          </a:xfrm>
          <a:prstGeom prst="rect">
            <a:avLst/>
          </a:prstGeom>
        </p:spPr>
      </p:pic>
    </p:spTree>
    <p:extLst>
      <p:ext uri="{BB962C8B-B14F-4D97-AF65-F5344CB8AC3E}">
        <p14:creationId xmlns:p14="http://schemas.microsoft.com/office/powerpoint/2010/main" val="2477678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0" y="200960"/>
            <a:ext cx="8686800" cy="745201"/>
          </a:xfrm>
          <a:prstGeom prst="rect">
            <a:avLst/>
          </a:prstGeom>
        </p:spPr>
        <p:txBody>
          <a:bodyPr vert="horz" lIns="0" tIns="0" rIns="0" bIns="0" rtlCol="0" anchor="ctr" anchorCtr="0">
            <a:normAutofit/>
          </a:bodyPr>
          <a:lstStyle>
            <a:lvl1pPr>
              <a:lnSpc>
                <a:spcPct val="100000"/>
              </a:lnSpc>
              <a:defRPr sz="2600" b="1"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Title goes here</a:t>
            </a:r>
            <a:endParaRPr lang="en-US" dirty="0"/>
          </a:p>
        </p:txBody>
      </p:sp>
      <p:sp>
        <p:nvSpPr>
          <p:cNvPr id="6" name="Content Placeholder 2"/>
          <p:cNvSpPr>
            <a:spLocks noGrp="1"/>
          </p:cNvSpPr>
          <p:nvPr>
            <p:ph idx="1"/>
          </p:nvPr>
        </p:nvSpPr>
        <p:spPr>
          <a:xfrm>
            <a:off x="228600" y="1125728"/>
            <a:ext cx="8686800" cy="5029200"/>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228600" y="946161"/>
            <a:ext cx="86868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4"/>
          </p:nvPr>
        </p:nvSpPr>
        <p:spPr>
          <a:xfrm>
            <a:off x="8683177" y="6457771"/>
            <a:ext cx="234575" cy="365125"/>
          </a:xfrm>
          <a:prstGeom prst="rect">
            <a:avLst/>
          </a:prstGeom>
        </p:spPr>
        <p:txBody>
          <a:bodyPr vert="horz" lIns="0" tIns="0" rIns="0" bIns="0" rtlCol="0" anchor="ctr" anchorCtr="0"/>
          <a:lstStyle>
            <a:lvl1pPr algn="ctr">
              <a:defRPr sz="1000" b="1">
                <a:solidFill>
                  <a:schemeClr val="tx1"/>
                </a:solidFill>
                <a:latin typeface="Arial"/>
              </a:defRPr>
            </a:lvl1pPr>
          </a:lstStyle>
          <a:p>
            <a:fld id="{AEDA1C9F-493B-1949-8986-469B5A47FFD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6563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0" y="200960"/>
            <a:ext cx="8686800" cy="745201"/>
          </a:xfrm>
          <a:prstGeom prst="rect">
            <a:avLst/>
          </a:prstGeom>
        </p:spPr>
        <p:txBody>
          <a:bodyPr vert="horz" lIns="0" tIns="0" rIns="0" bIns="0" rtlCol="0" anchor="ctr" anchorCtr="0">
            <a:normAutofit/>
          </a:bodyPr>
          <a:lstStyle>
            <a:lvl1pPr>
              <a:lnSpc>
                <a:spcPct val="100000"/>
              </a:lnSpc>
              <a:defRPr sz="2600" b="1"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Title goes here</a:t>
            </a:r>
            <a:endParaRPr lang="en-US" dirty="0"/>
          </a:p>
        </p:txBody>
      </p:sp>
      <p:cxnSp>
        <p:nvCxnSpPr>
          <p:cNvPr id="10" name="Straight Connector 9"/>
          <p:cNvCxnSpPr/>
          <p:nvPr userDrawn="1"/>
        </p:nvCxnSpPr>
        <p:spPr>
          <a:xfrm>
            <a:off x="228600" y="946161"/>
            <a:ext cx="86868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683177" y="6457771"/>
            <a:ext cx="234575" cy="365125"/>
          </a:xfrm>
          <a:prstGeom prst="rect">
            <a:avLst/>
          </a:prstGeom>
        </p:spPr>
        <p:txBody>
          <a:bodyPr vert="horz" lIns="0" tIns="0" rIns="0" bIns="0" rtlCol="0" anchor="ctr" anchorCtr="0"/>
          <a:lstStyle>
            <a:lvl1pPr algn="ctr">
              <a:defRPr sz="1000" b="1">
                <a:solidFill>
                  <a:schemeClr val="tx1"/>
                </a:solidFill>
                <a:latin typeface="Arial"/>
              </a:defRPr>
            </a:lvl1pPr>
          </a:lstStyle>
          <a:p>
            <a:fld id="{AEDA1C9F-493B-1949-8986-469B5A47FFD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85101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683177" y="6457771"/>
            <a:ext cx="234575" cy="365125"/>
          </a:xfrm>
          <a:prstGeom prst="rect">
            <a:avLst/>
          </a:prstGeom>
        </p:spPr>
        <p:txBody>
          <a:bodyPr vert="horz" lIns="0" tIns="0" rIns="0" bIns="0" rtlCol="0" anchor="ctr" anchorCtr="0"/>
          <a:lstStyle>
            <a:lvl1pPr algn="ctr">
              <a:defRPr sz="1000" b="1">
                <a:solidFill>
                  <a:schemeClr val="tx1"/>
                </a:solidFill>
                <a:latin typeface="Arial"/>
              </a:defRPr>
            </a:lvl1pPr>
          </a:lstStyle>
          <a:p>
            <a:fld id="{AEDA1C9F-493B-1949-8986-469B5A47FFD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742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12" name="Text Placeholder 18"/>
          <p:cNvSpPr>
            <a:spLocks noGrp="1"/>
          </p:cNvSpPr>
          <p:nvPr>
            <p:ph type="body" sz="quarter" idx="10" hasCustomPrompt="1"/>
          </p:nvPr>
        </p:nvSpPr>
        <p:spPr>
          <a:xfrm>
            <a:off x="451912" y="1778739"/>
            <a:ext cx="8234889" cy="39057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smtClean="0"/>
              <a:t>Pellentesque</a:t>
            </a:r>
            <a:r>
              <a:rPr lang="en-US" dirty="0" smtClean="0"/>
              <a:t> </a:t>
            </a:r>
            <a:r>
              <a:rPr lang="en-US" dirty="0" err="1" smtClean="0"/>
              <a:t>turpis</a:t>
            </a:r>
            <a:r>
              <a:rPr lang="en-US" dirty="0" smtClean="0"/>
              <a:t> ante, </a:t>
            </a:r>
            <a:r>
              <a:rPr lang="en-US" dirty="0" err="1" smtClean="0"/>
              <a:t>pharetra</a:t>
            </a:r>
            <a:r>
              <a:rPr lang="en-US" dirty="0" smtClean="0"/>
              <a:t> non </a:t>
            </a:r>
            <a:r>
              <a:rPr lang="en-US" dirty="0" err="1" smtClean="0"/>
              <a:t>nibh</a:t>
            </a:r>
            <a:r>
              <a:rPr lang="en-US" dirty="0" smtClean="0"/>
              <a:t> </a:t>
            </a:r>
            <a:r>
              <a:rPr lang="en-US" dirty="0" err="1" smtClean="0"/>
              <a:t>quis</a:t>
            </a:r>
            <a:r>
              <a:rPr lang="en-US" dirty="0" smtClean="0"/>
              <a:t>, </a:t>
            </a:r>
            <a:r>
              <a:rPr lang="en-US" dirty="0" err="1" smtClean="0"/>
              <a:t>sollicitudin</a:t>
            </a:r>
            <a:r>
              <a:rPr lang="en-US" dirty="0" smtClean="0"/>
              <a:t> </a:t>
            </a:r>
            <a:r>
              <a:rPr lang="en-US" dirty="0" err="1" smtClean="0"/>
              <a:t>congue</a:t>
            </a:r>
            <a:r>
              <a:rPr lang="en-US" dirty="0" smtClean="0"/>
              <a:t> </a:t>
            </a:r>
            <a:r>
              <a:rPr lang="en-US" dirty="0" err="1" smtClean="0"/>
              <a:t>libero</a:t>
            </a:r>
            <a:r>
              <a:rPr lang="en-US" dirty="0" smtClean="0"/>
              <a:t>. </a:t>
            </a:r>
            <a:r>
              <a:rPr lang="en-US" dirty="0" err="1" smtClean="0"/>
              <a:t>Mauris</a:t>
            </a:r>
            <a:r>
              <a:rPr lang="en-US" dirty="0" smtClean="0"/>
              <a:t> </a:t>
            </a:r>
            <a:r>
              <a:rPr lang="en-US" dirty="0" err="1" smtClean="0"/>
              <a:t>interdum</a:t>
            </a:r>
            <a:r>
              <a:rPr lang="en-US" dirty="0" smtClean="0"/>
              <a:t> at </a:t>
            </a:r>
            <a:r>
              <a:rPr lang="en-US" dirty="0" err="1" smtClean="0"/>
              <a:t>nulla</a:t>
            </a:r>
            <a:r>
              <a:rPr lang="en-US" dirty="0" smtClean="0"/>
              <a:t> </a:t>
            </a:r>
            <a:r>
              <a:rPr lang="en-US" dirty="0" err="1" smtClean="0"/>
              <a:t>eget</a:t>
            </a:r>
            <a:r>
              <a:rPr lang="en-US" dirty="0" smtClean="0"/>
              <a:t> </a:t>
            </a:r>
            <a:r>
              <a:rPr lang="en-US" dirty="0" err="1" smtClean="0"/>
              <a:t>vulputate</a:t>
            </a:r>
            <a:r>
              <a:rPr lang="en-US" dirty="0" smtClean="0"/>
              <a:t>. </a:t>
            </a:r>
            <a:r>
              <a:rPr lang="en-US" dirty="0" err="1" smtClean="0"/>
              <a:t>Quisque</a:t>
            </a:r>
            <a:r>
              <a:rPr lang="en-US" dirty="0" smtClean="0"/>
              <a:t> </a:t>
            </a:r>
            <a:r>
              <a:rPr lang="en-US" dirty="0" err="1" smtClean="0"/>
              <a:t>iaculis</a:t>
            </a:r>
            <a:r>
              <a:rPr lang="en-US" dirty="0" smtClean="0"/>
              <a:t> </a:t>
            </a:r>
            <a:r>
              <a:rPr lang="en-US" dirty="0" err="1" smtClean="0"/>
              <a:t>scelerisque</a:t>
            </a:r>
            <a:endParaRPr lang="en-US" dirty="0" smtClean="0"/>
          </a:p>
        </p:txBody>
      </p:sp>
      <p:sp>
        <p:nvSpPr>
          <p:cNvPr id="14" name="Title Placeholder 1"/>
          <p:cNvSpPr>
            <a:spLocks noGrp="1"/>
          </p:cNvSpPr>
          <p:nvPr>
            <p:ph type="title" hasCustomPrompt="1"/>
          </p:nvPr>
        </p:nvSpPr>
        <p:spPr>
          <a:xfrm>
            <a:off x="458776" y="587122"/>
            <a:ext cx="8228024" cy="745201"/>
          </a:xfrm>
          <a:prstGeom prst="rect">
            <a:avLst/>
          </a:prstGeom>
        </p:spPr>
        <p:txBody>
          <a:bodyPr vert="horz" lIns="0" tIns="0" rIns="0" bIns="0" rtlCol="0" anchor="t" anchorCtr="0">
            <a:normAutofit/>
          </a:bodyPr>
          <a:lstStyle>
            <a:lvl1pPr>
              <a:lnSpc>
                <a:spcPts val="2400"/>
              </a:lnSpc>
              <a:defRPr sz="2400" baseline="0"/>
            </a:lvl1pPr>
          </a:lstStyle>
          <a:p>
            <a:r>
              <a:rPr lang="en-US" dirty="0" smtClean="0"/>
              <a:t>Title goes here</a:t>
            </a:r>
            <a:endParaRPr lang="en-US" dirty="0"/>
          </a:p>
        </p:txBody>
      </p:sp>
      <p:sp>
        <p:nvSpPr>
          <p:cNvPr id="29" name="Date Placeholder 3"/>
          <p:cNvSpPr>
            <a:spLocks noGrp="1"/>
          </p:cNvSpPr>
          <p:nvPr>
            <p:ph type="dt" sz="half" idx="2"/>
          </p:nvPr>
        </p:nvSpPr>
        <p:spPr>
          <a:xfrm>
            <a:off x="1170432" y="6105153"/>
            <a:ext cx="2133600" cy="359051"/>
          </a:xfrm>
          <a:prstGeom prst="rect">
            <a:avLst/>
          </a:prstGeom>
        </p:spPr>
        <p:txBody>
          <a:bodyPr vert="horz" lIns="0" tIns="0" rIns="0" bIns="0" rtlCol="0" anchor="t" anchorCtr="0"/>
          <a:lstStyle>
            <a:lvl1pPr algn="l">
              <a:defRPr sz="800">
                <a:solidFill>
                  <a:schemeClr val="tx1"/>
                </a:solidFill>
                <a:latin typeface="Arial"/>
              </a:defRPr>
            </a:lvl1pPr>
          </a:lstStyle>
          <a:p>
            <a:fld id="{05B165B3-CA9F-4247-9B86-9F339461A9DC}" type="datetime4">
              <a:rPr lang="en-US" smtClean="0"/>
              <a:t>September 13, 2019</a:t>
            </a:fld>
            <a:endParaRPr lang="en-US" dirty="0"/>
          </a:p>
        </p:txBody>
      </p:sp>
      <p:sp>
        <p:nvSpPr>
          <p:cNvPr id="30" name="Slide Number Placeholder 5"/>
          <p:cNvSpPr>
            <a:spLocks noGrp="1"/>
          </p:cNvSpPr>
          <p:nvPr>
            <p:ph type="sldNum" sz="quarter" idx="4"/>
          </p:nvPr>
        </p:nvSpPr>
        <p:spPr>
          <a:xfrm>
            <a:off x="445048" y="6101088"/>
            <a:ext cx="234575" cy="365125"/>
          </a:xfrm>
          <a:prstGeom prst="rect">
            <a:avLst/>
          </a:prstGeom>
        </p:spPr>
        <p:txBody>
          <a:bodyPr vert="horz" lIns="0" tIns="0" rIns="0" bIns="0" rtlCol="0" anchor="t" anchorCtr="0"/>
          <a:lstStyle>
            <a:lvl1pPr algn="l">
              <a:defRPr sz="800">
                <a:solidFill>
                  <a:schemeClr val="tx1"/>
                </a:solidFill>
                <a:latin typeface="Arial"/>
              </a:defRPr>
            </a:lvl1pPr>
          </a:lstStyle>
          <a:p>
            <a:fld id="{AEDA1C9F-493B-1949-8986-469B5A47FFD6}" type="slidenum">
              <a:rPr lang="en-US" smtClean="0"/>
              <a:pPr/>
              <a:t>‹#›</a:t>
            </a:fld>
            <a:endParaRPr lang="en-US" dirty="0"/>
          </a:p>
        </p:txBody>
      </p:sp>
      <p:cxnSp>
        <p:nvCxnSpPr>
          <p:cNvPr id="32" name="Straight Connector 31"/>
          <p:cNvCxnSpPr/>
          <p:nvPr userDrawn="1"/>
        </p:nvCxnSpPr>
        <p:spPr>
          <a:xfrm>
            <a:off x="457201" y="6004024"/>
            <a:ext cx="824175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_Horizontal_RGB-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9678" y="6112287"/>
            <a:ext cx="1097332" cy="505798"/>
          </a:xfrm>
          <a:prstGeom prst="rect">
            <a:avLst/>
          </a:prstGeom>
        </p:spPr>
      </p:pic>
    </p:spTree>
    <p:extLst>
      <p:ext uri="{BB962C8B-B14F-4D97-AF65-F5344CB8AC3E}">
        <p14:creationId xmlns:p14="http://schemas.microsoft.com/office/powerpoint/2010/main" val="12936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14" name="Text Placeholder 7"/>
          <p:cNvSpPr>
            <a:spLocks noGrp="1"/>
          </p:cNvSpPr>
          <p:nvPr>
            <p:ph type="body" sz="quarter" idx="20" hasCustomPrompt="1"/>
          </p:nvPr>
        </p:nvSpPr>
        <p:spPr>
          <a:xfrm>
            <a:off x="453954" y="5430014"/>
            <a:ext cx="8232846" cy="161327"/>
          </a:xfrm>
        </p:spPr>
        <p:txBody>
          <a:bodyPr anchor="b" anchorCtr="0">
            <a:normAutofit/>
          </a:bodyPr>
          <a:lstStyle>
            <a:lvl1pPr marL="0" indent="0">
              <a:spcBef>
                <a:spcPts val="0"/>
              </a:spcBef>
              <a:buNone/>
              <a:defRPr sz="800"/>
            </a:lvl1pPr>
          </a:lstStyle>
          <a:p>
            <a:pPr lvl="0"/>
            <a:r>
              <a:rPr lang="en-US" dirty="0" smtClean="0"/>
              <a:t>Caption</a:t>
            </a:r>
            <a:endParaRPr lang="en-US" dirty="0"/>
          </a:p>
        </p:txBody>
      </p:sp>
      <p:sp>
        <p:nvSpPr>
          <p:cNvPr id="15" name="Picture Placeholder 2"/>
          <p:cNvSpPr>
            <a:spLocks noGrp="1"/>
          </p:cNvSpPr>
          <p:nvPr>
            <p:ph type="pic" sz="quarter" idx="21"/>
          </p:nvPr>
        </p:nvSpPr>
        <p:spPr>
          <a:xfrm>
            <a:off x="457200" y="1839384"/>
            <a:ext cx="8229600" cy="3511296"/>
          </a:xfrm>
        </p:spPr>
        <p:txBody>
          <a:bodyPr anchor="ctr" anchorCtr="0"/>
          <a:lstStyle>
            <a:lvl1pPr marL="0" indent="0" algn="ctr">
              <a:spcBef>
                <a:spcPts val="0"/>
              </a:spcBef>
              <a:buFontTx/>
              <a:buNone/>
              <a:defRPr/>
            </a:lvl1pPr>
          </a:lstStyle>
          <a:p>
            <a:r>
              <a:rPr lang="en-US" dirty="0" smtClean="0"/>
              <a:t>Drag picture to placeholder or click icon to add</a:t>
            </a:r>
            <a:endParaRPr lang="en-US" dirty="0"/>
          </a:p>
        </p:txBody>
      </p:sp>
      <p:sp>
        <p:nvSpPr>
          <p:cNvPr id="26" name="Date Placeholder 3"/>
          <p:cNvSpPr>
            <a:spLocks noGrp="1"/>
          </p:cNvSpPr>
          <p:nvPr>
            <p:ph type="dt" sz="half" idx="2"/>
          </p:nvPr>
        </p:nvSpPr>
        <p:spPr>
          <a:xfrm>
            <a:off x="1170432" y="6105153"/>
            <a:ext cx="2133600" cy="359051"/>
          </a:xfrm>
          <a:prstGeom prst="rect">
            <a:avLst/>
          </a:prstGeom>
        </p:spPr>
        <p:txBody>
          <a:bodyPr vert="horz" lIns="0" tIns="0" rIns="0" bIns="0" rtlCol="0" anchor="t" anchorCtr="0"/>
          <a:lstStyle>
            <a:lvl1pPr algn="l">
              <a:defRPr sz="800">
                <a:solidFill>
                  <a:schemeClr val="tx1"/>
                </a:solidFill>
                <a:latin typeface="Arial"/>
              </a:defRPr>
            </a:lvl1pPr>
          </a:lstStyle>
          <a:p>
            <a:fld id="{05B165B3-CA9F-4247-9B86-9F339461A9DC}" type="datetime4">
              <a:rPr lang="en-US" smtClean="0"/>
              <a:t>September 13, 2019</a:t>
            </a:fld>
            <a:endParaRPr lang="en-US" dirty="0"/>
          </a:p>
        </p:txBody>
      </p:sp>
      <p:sp>
        <p:nvSpPr>
          <p:cNvPr id="27" name="Slide Number Placeholder 5"/>
          <p:cNvSpPr>
            <a:spLocks noGrp="1"/>
          </p:cNvSpPr>
          <p:nvPr>
            <p:ph type="sldNum" sz="quarter" idx="4"/>
          </p:nvPr>
        </p:nvSpPr>
        <p:spPr>
          <a:xfrm>
            <a:off x="445048" y="6101088"/>
            <a:ext cx="234575" cy="365125"/>
          </a:xfrm>
          <a:prstGeom prst="rect">
            <a:avLst/>
          </a:prstGeom>
        </p:spPr>
        <p:txBody>
          <a:bodyPr vert="horz" lIns="0" tIns="0" rIns="0" bIns="0" rtlCol="0" anchor="t" anchorCtr="0"/>
          <a:lstStyle>
            <a:lvl1pPr algn="l">
              <a:defRPr sz="800">
                <a:solidFill>
                  <a:schemeClr val="tx1"/>
                </a:solidFill>
                <a:latin typeface="Arial"/>
              </a:defRPr>
            </a:lvl1pPr>
          </a:lstStyle>
          <a:p>
            <a:fld id="{AEDA1C9F-493B-1949-8986-469B5A47FFD6}" type="slidenum">
              <a:rPr lang="en-US" smtClean="0"/>
              <a:pPr/>
              <a:t>‹#›</a:t>
            </a:fld>
            <a:endParaRPr lang="en-US" dirty="0"/>
          </a:p>
        </p:txBody>
      </p:sp>
      <p:cxnSp>
        <p:nvCxnSpPr>
          <p:cNvPr id="29" name="Straight Connector 28"/>
          <p:cNvCxnSpPr/>
          <p:nvPr userDrawn="1"/>
        </p:nvCxnSpPr>
        <p:spPr>
          <a:xfrm>
            <a:off x="457201" y="6004024"/>
            <a:ext cx="824175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itle Placeholder 1"/>
          <p:cNvSpPr>
            <a:spLocks noGrp="1"/>
          </p:cNvSpPr>
          <p:nvPr>
            <p:ph type="title" hasCustomPrompt="1"/>
          </p:nvPr>
        </p:nvSpPr>
        <p:spPr>
          <a:xfrm>
            <a:off x="458776" y="579988"/>
            <a:ext cx="8228024" cy="745201"/>
          </a:xfrm>
          <a:prstGeom prst="rect">
            <a:avLst/>
          </a:prstGeom>
        </p:spPr>
        <p:txBody>
          <a:bodyPr vert="horz" lIns="0" tIns="0" rIns="0" bIns="0" rtlCol="0" anchor="t" anchorCtr="0">
            <a:normAutofit/>
          </a:bodyPr>
          <a:lstStyle>
            <a:lvl1pPr>
              <a:lnSpc>
                <a:spcPts val="2400"/>
              </a:lnSpc>
              <a:defRPr sz="2400" baseline="0"/>
            </a:lvl1pPr>
          </a:lstStyle>
          <a:p>
            <a:r>
              <a:rPr lang="en-US" dirty="0" smtClean="0"/>
              <a:t>Title goes here</a:t>
            </a:r>
            <a:endParaRPr lang="en-US" dirty="0"/>
          </a:p>
        </p:txBody>
      </p:sp>
      <p:pic>
        <p:nvPicPr>
          <p:cNvPr id="9" name="Picture 8" descr="DE_Horizontal_RGB-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9678" y="6112287"/>
            <a:ext cx="1097332" cy="505798"/>
          </a:xfrm>
          <a:prstGeom prst="rect">
            <a:avLst/>
          </a:prstGeom>
        </p:spPr>
      </p:pic>
    </p:spTree>
    <p:extLst>
      <p:ext uri="{BB962C8B-B14F-4D97-AF65-F5344CB8AC3E}">
        <p14:creationId xmlns:p14="http://schemas.microsoft.com/office/powerpoint/2010/main" val="374111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hoto">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458776" y="587122"/>
            <a:ext cx="8228024" cy="745201"/>
          </a:xfrm>
          <a:prstGeom prst="rect">
            <a:avLst/>
          </a:prstGeom>
        </p:spPr>
        <p:txBody>
          <a:bodyPr vert="horz" lIns="0" tIns="0" rIns="0" bIns="0" rtlCol="0" anchor="t" anchorCtr="0">
            <a:normAutofit/>
          </a:bodyPr>
          <a:lstStyle>
            <a:lvl1pPr>
              <a:lnSpc>
                <a:spcPts val="2400"/>
              </a:lnSpc>
              <a:defRPr sz="2400" baseline="0"/>
            </a:lvl1pPr>
          </a:lstStyle>
          <a:p>
            <a:r>
              <a:rPr lang="en-US" dirty="0" smtClean="0"/>
              <a:t>Title goes here</a:t>
            </a:r>
            <a:endParaRPr lang="en-US" dirty="0"/>
          </a:p>
        </p:txBody>
      </p:sp>
      <p:sp>
        <p:nvSpPr>
          <p:cNvPr id="32" name="Text Placeholder 7"/>
          <p:cNvSpPr>
            <a:spLocks noGrp="1"/>
          </p:cNvSpPr>
          <p:nvPr>
            <p:ph type="body" sz="quarter" idx="20" hasCustomPrompt="1"/>
          </p:nvPr>
        </p:nvSpPr>
        <p:spPr>
          <a:xfrm>
            <a:off x="453955" y="5430014"/>
            <a:ext cx="4037145" cy="161327"/>
          </a:xfrm>
        </p:spPr>
        <p:txBody>
          <a:bodyPr anchor="b" anchorCtr="0">
            <a:normAutofit/>
          </a:bodyPr>
          <a:lstStyle>
            <a:lvl1pPr marL="0" indent="0">
              <a:spcBef>
                <a:spcPts val="0"/>
              </a:spcBef>
              <a:buNone/>
              <a:defRPr sz="800"/>
            </a:lvl1pPr>
          </a:lstStyle>
          <a:p>
            <a:pPr lvl="0"/>
            <a:r>
              <a:rPr lang="en-US" dirty="0" smtClean="0"/>
              <a:t>Caption</a:t>
            </a:r>
            <a:endParaRPr lang="en-US" dirty="0"/>
          </a:p>
        </p:txBody>
      </p:sp>
      <p:sp>
        <p:nvSpPr>
          <p:cNvPr id="33" name="Picture Placeholder 2"/>
          <p:cNvSpPr>
            <a:spLocks noGrp="1"/>
          </p:cNvSpPr>
          <p:nvPr>
            <p:ph type="pic" sz="quarter" idx="21"/>
          </p:nvPr>
        </p:nvSpPr>
        <p:spPr>
          <a:xfrm>
            <a:off x="457201" y="1839384"/>
            <a:ext cx="4047483" cy="3511296"/>
          </a:xfrm>
        </p:spPr>
        <p:txBody>
          <a:bodyPr anchor="ctr" anchorCtr="0"/>
          <a:lstStyle>
            <a:lvl1pPr marL="0" indent="0" algn="ctr">
              <a:spcBef>
                <a:spcPts val="0"/>
              </a:spcBef>
              <a:buFontTx/>
              <a:buNone/>
              <a:defRPr/>
            </a:lvl1pPr>
          </a:lstStyle>
          <a:p>
            <a:r>
              <a:rPr lang="en-US" dirty="0" smtClean="0"/>
              <a:t>Drag picture to placeholder or click icon to add</a:t>
            </a:r>
            <a:endParaRPr lang="en-US" dirty="0"/>
          </a:p>
        </p:txBody>
      </p:sp>
      <p:sp>
        <p:nvSpPr>
          <p:cNvPr id="36" name="Text Placeholder 7"/>
          <p:cNvSpPr>
            <a:spLocks noGrp="1"/>
          </p:cNvSpPr>
          <p:nvPr>
            <p:ph type="body" sz="quarter" idx="22" hasCustomPrompt="1"/>
          </p:nvPr>
        </p:nvSpPr>
        <p:spPr>
          <a:xfrm>
            <a:off x="4625734" y="5430014"/>
            <a:ext cx="4047483" cy="161327"/>
          </a:xfrm>
        </p:spPr>
        <p:txBody>
          <a:bodyPr anchor="b" anchorCtr="0">
            <a:normAutofit/>
          </a:bodyPr>
          <a:lstStyle>
            <a:lvl1pPr marL="0" indent="0">
              <a:spcBef>
                <a:spcPts val="0"/>
              </a:spcBef>
              <a:buNone/>
              <a:defRPr sz="800"/>
            </a:lvl1pPr>
          </a:lstStyle>
          <a:p>
            <a:pPr lvl="0"/>
            <a:r>
              <a:rPr lang="en-US" dirty="0" smtClean="0"/>
              <a:t>Caption</a:t>
            </a:r>
            <a:endParaRPr lang="en-US" dirty="0"/>
          </a:p>
        </p:txBody>
      </p:sp>
      <p:sp>
        <p:nvSpPr>
          <p:cNvPr id="37" name="Picture Placeholder 2"/>
          <p:cNvSpPr>
            <a:spLocks noGrp="1"/>
          </p:cNvSpPr>
          <p:nvPr>
            <p:ph type="pic" sz="quarter" idx="23"/>
          </p:nvPr>
        </p:nvSpPr>
        <p:spPr>
          <a:xfrm>
            <a:off x="4639318" y="1839384"/>
            <a:ext cx="4047483" cy="3511296"/>
          </a:xfrm>
        </p:spPr>
        <p:txBody>
          <a:bodyPr anchor="ctr" anchorCtr="0"/>
          <a:lstStyle>
            <a:lvl1pPr marL="0" indent="0" algn="ctr">
              <a:spcBef>
                <a:spcPts val="0"/>
              </a:spcBef>
              <a:buFontTx/>
              <a:buNone/>
              <a:defRPr/>
            </a:lvl1pPr>
          </a:lstStyle>
          <a:p>
            <a:r>
              <a:rPr lang="en-US" dirty="0" smtClean="0"/>
              <a:t>Drag picture to placeholder or click icon to add</a:t>
            </a:r>
            <a:endParaRPr lang="en-US" dirty="0"/>
          </a:p>
        </p:txBody>
      </p:sp>
      <p:sp>
        <p:nvSpPr>
          <p:cNvPr id="39" name="Date Placeholder 3"/>
          <p:cNvSpPr>
            <a:spLocks noGrp="1"/>
          </p:cNvSpPr>
          <p:nvPr>
            <p:ph type="dt" sz="half" idx="2"/>
          </p:nvPr>
        </p:nvSpPr>
        <p:spPr>
          <a:xfrm>
            <a:off x="1170432" y="6105153"/>
            <a:ext cx="2133600" cy="359051"/>
          </a:xfrm>
          <a:prstGeom prst="rect">
            <a:avLst/>
          </a:prstGeom>
        </p:spPr>
        <p:txBody>
          <a:bodyPr vert="horz" lIns="0" tIns="0" rIns="0" bIns="0" rtlCol="0" anchor="t" anchorCtr="0"/>
          <a:lstStyle>
            <a:lvl1pPr algn="l">
              <a:defRPr sz="800">
                <a:solidFill>
                  <a:schemeClr val="tx1"/>
                </a:solidFill>
                <a:latin typeface="Arial"/>
              </a:defRPr>
            </a:lvl1pPr>
          </a:lstStyle>
          <a:p>
            <a:fld id="{05B165B3-CA9F-4247-9B86-9F339461A9DC}" type="datetime4">
              <a:rPr lang="en-US" smtClean="0"/>
              <a:t>September 13, 2019</a:t>
            </a:fld>
            <a:endParaRPr lang="en-US" dirty="0"/>
          </a:p>
        </p:txBody>
      </p:sp>
      <p:sp>
        <p:nvSpPr>
          <p:cNvPr id="40" name="Slide Number Placeholder 5"/>
          <p:cNvSpPr>
            <a:spLocks noGrp="1"/>
          </p:cNvSpPr>
          <p:nvPr>
            <p:ph type="sldNum" sz="quarter" idx="4"/>
          </p:nvPr>
        </p:nvSpPr>
        <p:spPr>
          <a:xfrm>
            <a:off x="445048" y="6101088"/>
            <a:ext cx="234575" cy="365125"/>
          </a:xfrm>
          <a:prstGeom prst="rect">
            <a:avLst/>
          </a:prstGeom>
        </p:spPr>
        <p:txBody>
          <a:bodyPr vert="horz" lIns="0" tIns="0" rIns="0" bIns="0" rtlCol="0" anchor="t" anchorCtr="0"/>
          <a:lstStyle>
            <a:lvl1pPr algn="l">
              <a:defRPr sz="800">
                <a:solidFill>
                  <a:schemeClr val="tx1"/>
                </a:solidFill>
                <a:latin typeface="Arial"/>
              </a:defRPr>
            </a:lvl1pPr>
          </a:lstStyle>
          <a:p>
            <a:fld id="{AEDA1C9F-493B-1949-8986-469B5A47FFD6}" type="slidenum">
              <a:rPr lang="en-US" smtClean="0"/>
              <a:pPr/>
              <a:t>‹#›</a:t>
            </a:fld>
            <a:endParaRPr lang="en-US" dirty="0"/>
          </a:p>
        </p:txBody>
      </p:sp>
      <p:cxnSp>
        <p:nvCxnSpPr>
          <p:cNvPr id="42" name="Straight Connector 41"/>
          <p:cNvCxnSpPr/>
          <p:nvPr userDrawn="1"/>
        </p:nvCxnSpPr>
        <p:spPr>
          <a:xfrm>
            <a:off x="457201" y="6004024"/>
            <a:ext cx="824175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DE_Horizontal_RGB-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9678" y="6112287"/>
            <a:ext cx="1097332" cy="505798"/>
          </a:xfrm>
          <a:prstGeom prst="rect">
            <a:avLst/>
          </a:prstGeom>
        </p:spPr>
      </p:pic>
    </p:spTree>
    <p:extLst>
      <p:ext uri="{BB962C8B-B14F-4D97-AF65-F5344CB8AC3E}">
        <p14:creationId xmlns:p14="http://schemas.microsoft.com/office/powerpoint/2010/main" val="413342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hoto">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458776" y="587122"/>
            <a:ext cx="8228024" cy="745201"/>
          </a:xfrm>
          <a:prstGeom prst="rect">
            <a:avLst/>
          </a:prstGeom>
        </p:spPr>
        <p:txBody>
          <a:bodyPr vert="horz" lIns="0" tIns="0" rIns="0" bIns="0" rtlCol="0" anchor="t" anchorCtr="0">
            <a:normAutofit/>
          </a:bodyPr>
          <a:lstStyle>
            <a:lvl1pPr>
              <a:lnSpc>
                <a:spcPts val="2400"/>
              </a:lnSpc>
              <a:defRPr sz="2400" baseline="0"/>
            </a:lvl1pPr>
          </a:lstStyle>
          <a:p>
            <a:r>
              <a:rPr lang="en-US" dirty="0" smtClean="0"/>
              <a:t>Title goes here</a:t>
            </a:r>
            <a:endParaRPr lang="en-US" dirty="0"/>
          </a:p>
        </p:txBody>
      </p:sp>
      <p:sp>
        <p:nvSpPr>
          <p:cNvPr id="40" name="Text Placeholder 7"/>
          <p:cNvSpPr>
            <a:spLocks noGrp="1"/>
          </p:cNvSpPr>
          <p:nvPr>
            <p:ph type="body" sz="quarter" idx="26" hasCustomPrompt="1"/>
          </p:nvPr>
        </p:nvSpPr>
        <p:spPr>
          <a:xfrm>
            <a:off x="453955" y="5430014"/>
            <a:ext cx="2638851" cy="161327"/>
          </a:xfrm>
        </p:spPr>
        <p:txBody>
          <a:bodyPr anchor="b" anchorCtr="0">
            <a:normAutofit/>
          </a:bodyPr>
          <a:lstStyle>
            <a:lvl1pPr marL="0" indent="0">
              <a:spcBef>
                <a:spcPts val="0"/>
              </a:spcBef>
              <a:buNone/>
              <a:defRPr sz="800"/>
            </a:lvl1pPr>
          </a:lstStyle>
          <a:p>
            <a:pPr lvl="0"/>
            <a:r>
              <a:rPr lang="en-US" dirty="0" smtClean="0"/>
              <a:t>Caption</a:t>
            </a:r>
            <a:endParaRPr lang="en-US" dirty="0"/>
          </a:p>
        </p:txBody>
      </p:sp>
      <p:sp>
        <p:nvSpPr>
          <p:cNvPr id="41" name="Picture Placeholder 2"/>
          <p:cNvSpPr>
            <a:spLocks noGrp="1"/>
          </p:cNvSpPr>
          <p:nvPr>
            <p:ph type="pic" sz="quarter" idx="27"/>
          </p:nvPr>
        </p:nvSpPr>
        <p:spPr>
          <a:xfrm>
            <a:off x="457201" y="1839384"/>
            <a:ext cx="2635605" cy="3511296"/>
          </a:xfrm>
        </p:spPr>
        <p:txBody>
          <a:bodyPr anchor="ctr" anchorCtr="0"/>
          <a:lstStyle>
            <a:lvl1pPr marL="0" indent="0" algn="ctr">
              <a:spcBef>
                <a:spcPts val="0"/>
              </a:spcBef>
              <a:buFontTx/>
              <a:buNone/>
              <a:defRPr/>
            </a:lvl1pPr>
          </a:lstStyle>
          <a:p>
            <a:r>
              <a:rPr lang="en-US" dirty="0" smtClean="0"/>
              <a:t>Drag picture to placeholder or click icon to add</a:t>
            </a:r>
            <a:endParaRPr lang="en-US" dirty="0"/>
          </a:p>
        </p:txBody>
      </p:sp>
      <p:sp>
        <p:nvSpPr>
          <p:cNvPr id="44" name="Text Placeholder 7"/>
          <p:cNvSpPr>
            <a:spLocks noGrp="1"/>
          </p:cNvSpPr>
          <p:nvPr>
            <p:ph type="body" sz="quarter" idx="28" hasCustomPrompt="1"/>
          </p:nvPr>
        </p:nvSpPr>
        <p:spPr>
          <a:xfrm>
            <a:off x="3252576" y="5430014"/>
            <a:ext cx="2638893" cy="161327"/>
          </a:xfrm>
        </p:spPr>
        <p:txBody>
          <a:bodyPr anchor="b" anchorCtr="0">
            <a:normAutofit/>
          </a:bodyPr>
          <a:lstStyle>
            <a:lvl1pPr marL="0" indent="0">
              <a:spcBef>
                <a:spcPts val="0"/>
              </a:spcBef>
              <a:buNone/>
              <a:defRPr sz="800"/>
            </a:lvl1pPr>
          </a:lstStyle>
          <a:p>
            <a:pPr lvl="0"/>
            <a:r>
              <a:rPr lang="en-US" dirty="0" smtClean="0"/>
              <a:t>Caption</a:t>
            </a:r>
            <a:endParaRPr lang="en-US" dirty="0"/>
          </a:p>
        </p:txBody>
      </p:sp>
      <p:sp>
        <p:nvSpPr>
          <p:cNvPr id="45" name="Picture Placeholder 2"/>
          <p:cNvSpPr>
            <a:spLocks noGrp="1"/>
          </p:cNvSpPr>
          <p:nvPr>
            <p:ph type="pic" sz="quarter" idx="29"/>
          </p:nvPr>
        </p:nvSpPr>
        <p:spPr>
          <a:xfrm>
            <a:off x="3252576" y="1839384"/>
            <a:ext cx="2635605" cy="3511296"/>
          </a:xfrm>
        </p:spPr>
        <p:txBody>
          <a:bodyPr anchor="ctr" anchorCtr="0"/>
          <a:lstStyle>
            <a:lvl1pPr marL="0" indent="0" algn="ctr">
              <a:spcBef>
                <a:spcPts val="0"/>
              </a:spcBef>
              <a:buFontTx/>
              <a:buNone/>
              <a:defRPr/>
            </a:lvl1pPr>
          </a:lstStyle>
          <a:p>
            <a:r>
              <a:rPr lang="en-US" dirty="0" smtClean="0"/>
              <a:t>Drag picture to placeholder or click icon to add</a:t>
            </a:r>
            <a:endParaRPr lang="en-US" dirty="0"/>
          </a:p>
        </p:txBody>
      </p:sp>
      <p:sp>
        <p:nvSpPr>
          <p:cNvPr id="48" name="Text Placeholder 7"/>
          <p:cNvSpPr>
            <a:spLocks noGrp="1"/>
          </p:cNvSpPr>
          <p:nvPr>
            <p:ph type="body" sz="quarter" idx="30" hasCustomPrompt="1"/>
          </p:nvPr>
        </p:nvSpPr>
        <p:spPr>
          <a:xfrm>
            <a:off x="6047951" y="5430014"/>
            <a:ext cx="2652795" cy="161327"/>
          </a:xfrm>
        </p:spPr>
        <p:txBody>
          <a:bodyPr anchor="b" anchorCtr="0">
            <a:normAutofit/>
          </a:bodyPr>
          <a:lstStyle>
            <a:lvl1pPr marL="0" indent="0">
              <a:spcBef>
                <a:spcPts val="0"/>
              </a:spcBef>
              <a:buNone/>
              <a:defRPr sz="800"/>
            </a:lvl1pPr>
          </a:lstStyle>
          <a:p>
            <a:pPr lvl="0"/>
            <a:r>
              <a:rPr lang="en-US" dirty="0" smtClean="0"/>
              <a:t>Caption</a:t>
            </a:r>
            <a:endParaRPr lang="en-US" dirty="0"/>
          </a:p>
        </p:txBody>
      </p:sp>
      <p:sp>
        <p:nvSpPr>
          <p:cNvPr id="49" name="Picture Placeholder 2"/>
          <p:cNvSpPr>
            <a:spLocks noGrp="1"/>
          </p:cNvSpPr>
          <p:nvPr>
            <p:ph type="pic" sz="quarter" idx="31"/>
          </p:nvPr>
        </p:nvSpPr>
        <p:spPr>
          <a:xfrm>
            <a:off x="6047951" y="1839384"/>
            <a:ext cx="2635605" cy="3511296"/>
          </a:xfrm>
        </p:spPr>
        <p:txBody>
          <a:bodyPr anchor="ctr" anchorCtr="0"/>
          <a:lstStyle>
            <a:lvl1pPr marL="0" indent="0" algn="ctr">
              <a:spcBef>
                <a:spcPts val="0"/>
              </a:spcBef>
              <a:buFontTx/>
              <a:buNone/>
              <a:defRPr/>
            </a:lvl1pPr>
          </a:lstStyle>
          <a:p>
            <a:r>
              <a:rPr lang="en-US" dirty="0" smtClean="0"/>
              <a:t>Drag picture to placeholder or click icon to add</a:t>
            </a:r>
            <a:endParaRPr lang="en-US" dirty="0"/>
          </a:p>
        </p:txBody>
      </p:sp>
      <p:sp>
        <p:nvSpPr>
          <p:cNvPr id="51" name="Date Placeholder 3"/>
          <p:cNvSpPr>
            <a:spLocks noGrp="1"/>
          </p:cNvSpPr>
          <p:nvPr>
            <p:ph type="dt" sz="half" idx="2"/>
          </p:nvPr>
        </p:nvSpPr>
        <p:spPr>
          <a:xfrm>
            <a:off x="1170432" y="6105153"/>
            <a:ext cx="2133600" cy="359051"/>
          </a:xfrm>
          <a:prstGeom prst="rect">
            <a:avLst/>
          </a:prstGeom>
        </p:spPr>
        <p:txBody>
          <a:bodyPr vert="horz" lIns="0" tIns="0" rIns="0" bIns="0" rtlCol="0" anchor="t" anchorCtr="0"/>
          <a:lstStyle>
            <a:lvl1pPr algn="l">
              <a:defRPr sz="800">
                <a:solidFill>
                  <a:schemeClr val="tx1"/>
                </a:solidFill>
                <a:latin typeface="Arial"/>
              </a:defRPr>
            </a:lvl1pPr>
          </a:lstStyle>
          <a:p>
            <a:fld id="{05B165B3-CA9F-4247-9B86-9F339461A9DC}" type="datetime4">
              <a:rPr lang="en-US" smtClean="0"/>
              <a:t>September 13, 2019</a:t>
            </a:fld>
            <a:endParaRPr lang="en-US" dirty="0"/>
          </a:p>
        </p:txBody>
      </p:sp>
      <p:sp>
        <p:nvSpPr>
          <p:cNvPr id="52" name="Slide Number Placeholder 5"/>
          <p:cNvSpPr>
            <a:spLocks noGrp="1"/>
          </p:cNvSpPr>
          <p:nvPr>
            <p:ph type="sldNum" sz="quarter" idx="4"/>
          </p:nvPr>
        </p:nvSpPr>
        <p:spPr>
          <a:xfrm>
            <a:off x="445048" y="6101088"/>
            <a:ext cx="234575" cy="365125"/>
          </a:xfrm>
          <a:prstGeom prst="rect">
            <a:avLst/>
          </a:prstGeom>
        </p:spPr>
        <p:txBody>
          <a:bodyPr vert="horz" lIns="0" tIns="0" rIns="0" bIns="0" rtlCol="0" anchor="t" anchorCtr="0"/>
          <a:lstStyle>
            <a:lvl1pPr algn="l">
              <a:defRPr sz="800">
                <a:solidFill>
                  <a:schemeClr val="tx1"/>
                </a:solidFill>
                <a:latin typeface="Arial"/>
              </a:defRPr>
            </a:lvl1pPr>
          </a:lstStyle>
          <a:p>
            <a:fld id="{AEDA1C9F-493B-1949-8986-469B5A47FFD6}" type="slidenum">
              <a:rPr lang="en-US" smtClean="0"/>
              <a:pPr/>
              <a:t>‹#›</a:t>
            </a:fld>
            <a:endParaRPr lang="en-US" dirty="0"/>
          </a:p>
        </p:txBody>
      </p:sp>
      <p:cxnSp>
        <p:nvCxnSpPr>
          <p:cNvPr id="54" name="Straight Connector 53"/>
          <p:cNvCxnSpPr/>
          <p:nvPr userDrawn="1"/>
        </p:nvCxnSpPr>
        <p:spPr>
          <a:xfrm>
            <a:off x="457201" y="6004024"/>
            <a:ext cx="824175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DE_Horizontal_RGB-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9678" y="6112287"/>
            <a:ext cx="1097332" cy="505798"/>
          </a:xfrm>
          <a:prstGeom prst="rect">
            <a:avLst/>
          </a:prstGeom>
        </p:spPr>
      </p:pic>
    </p:spTree>
    <p:extLst>
      <p:ext uri="{BB962C8B-B14F-4D97-AF65-F5344CB8AC3E}">
        <p14:creationId xmlns:p14="http://schemas.microsoft.com/office/powerpoint/2010/main" val="186531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4640650" y="1839385"/>
            <a:ext cx="4046151" cy="3795183"/>
          </a:xfrm>
        </p:spPr>
        <p:txBody>
          <a:bodyPr/>
          <a:lstStyle/>
          <a:p>
            <a:r>
              <a:rPr lang="en-US" dirty="0" smtClean="0"/>
              <a:t>Click icon to add chart</a:t>
            </a:r>
            <a:endParaRPr lang="en-US" dirty="0"/>
          </a:p>
        </p:txBody>
      </p:sp>
      <p:sp>
        <p:nvSpPr>
          <p:cNvPr id="8" name="Title Placeholder 1"/>
          <p:cNvSpPr>
            <a:spLocks noGrp="1"/>
          </p:cNvSpPr>
          <p:nvPr>
            <p:ph type="title" hasCustomPrompt="1"/>
          </p:nvPr>
        </p:nvSpPr>
        <p:spPr>
          <a:xfrm>
            <a:off x="458776" y="587122"/>
            <a:ext cx="8228024" cy="745201"/>
          </a:xfrm>
          <a:prstGeom prst="rect">
            <a:avLst/>
          </a:prstGeom>
        </p:spPr>
        <p:txBody>
          <a:bodyPr vert="horz" lIns="0" tIns="0" rIns="0" bIns="0" rtlCol="0" anchor="t" anchorCtr="0">
            <a:normAutofit/>
          </a:bodyPr>
          <a:lstStyle>
            <a:lvl1pPr>
              <a:lnSpc>
                <a:spcPts val="2400"/>
              </a:lnSpc>
              <a:defRPr sz="2400" baseline="0"/>
            </a:lvl1pPr>
          </a:lstStyle>
          <a:p>
            <a:r>
              <a:rPr lang="en-US" dirty="0" smtClean="0"/>
              <a:t>Title goes here</a:t>
            </a:r>
            <a:endParaRPr lang="en-US" dirty="0"/>
          </a:p>
        </p:txBody>
      </p:sp>
      <p:sp>
        <p:nvSpPr>
          <p:cNvPr id="22" name="Date Placeholder 3"/>
          <p:cNvSpPr>
            <a:spLocks noGrp="1"/>
          </p:cNvSpPr>
          <p:nvPr>
            <p:ph type="dt" sz="half" idx="2"/>
          </p:nvPr>
        </p:nvSpPr>
        <p:spPr>
          <a:xfrm>
            <a:off x="1170432" y="6105153"/>
            <a:ext cx="2133600" cy="359051"/>
          </a:xfrm>
          <a:prstGeom prst="rect">
            <a:avLst/>
          </a:prstGeom>
        </p:spPr>
        <p:txBody>
          <a:bodyPr vert="horz" lIns="0" tIns="0" rIns="0" bIns="0" rtlCol="0" anchor="t" anchorCtr="0"/>
          <a:lstStyle>
            <a:lvl1pPr algn="l">
              <a:defRPr sz="800">
                <a:solidFill>
                  <a:schemeClr val="tx1"/>
                </a:solidFill>
                <a:latin typeface="Arial"/>
              </a:defRPr>
            </a:lvl1pPr>
          </a:lstStyle>
          <a:p>
            <a:fld id="{05B165B3-CA9F-4247-9B86-9F339461A9DC}" type="datetime4">
              <a:rPr lang="en-US" smtClean="0"/>
              <a:t>September 13, 2019</a:t>
            </a:fld>
            <a:endParaRPr lang="en-US" dirty="0"/>
          </a:p>
        </p:txBody>
      </p:sp>
      <p:sp>
        <p:nvSpPr>
          <p:cNvPr id="23" name="Slide Number Placeholder 5"/>
          <p:cNvSpPr>
            <a:spLocks noGrp="1"/>
          </p:cNvSpPr>
          <p:nvPr>
            <p:ph type="sldNum" sz="quarter" idx="4"/>
          </p:nvPr>
        </p:nvSpPr>
        <p:spPr>
          <a:xfrm>
            <a:off x="445048" y="6101088"/>
            <a:ext cx="234575" cy="365125"/>
          </a:xfrm>
          <a:prstGeom prst="rect">
            <a:avLst/>
          </a:prstGeom>
        </p:spPr>
        <p:txBody>
          <a:bodyPr vert="horz" lIns="0" tIns="0" rIns="0" bIns="0" rtlCol="0" anchor="t" anchorCtr="0"/>
          <a:lstStyle>
            <a:lvl1pPr algn="l">
              <a:defRPr sz="800">
                <a:solidFill>
                  <a:schemeClr val="tx1"/>
                </a:solidFill>
                <a:latin typeface="Arial"/>
              </a:defRPr>
            </a:lvl1pPr>
          </a:lstStyle>
          <a:p>
            <a:fld id="{AEDA1C9F-493B-1949-8986-469B5A47FFD6}" type="slidenum">
              <a:rPr lang="en-US" smtClean="0"/>
              <a:pPr/>
              <a:t>‹#›</a:t>
            </a:fld>
            <a:endParaRPr lang="en-US" dirty="0"/>
          </a:p>
        </p:txBody>
      </p:sp>
      <p:cxnSp>
        <p:nvCxnSpPr>
          <p:cNvPr id="25" name="Straight Connector 24"/>
          <p:cNvCxnSpPr/>
          <p:nvPr userDrawn="1"/>
        </p:nvCxnSpPr>
        <p:spPr>
          <a:xfrm>
            <a:off x="457201" y="6004024"/>
            <a:ext cx="824175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8"/>
          <p:cNvSpPr>
            <a:spLocks noGrp="1"/>
          </p:cNvSpPr>
          <p:nvPr>
            <p:ph type="body" sz="quarter" idx="11" hasCustomPrompt="1"/>
          </p:nvPr>
        </p:nvSpPr>
        <p:spPr>
          <a:xfrm>
            <a:off x="451912" y="1728801"/>
            <a:ext cx="4065169" cy="39057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smtClean="0"/>
              <a:t>Pellentesque</a:t>
            </a:r>
            <a:r>
              <a:rPr lang="en-US" dirty="0" smtClean="0"/>
              <a:t> </a:t>
            </a:r>
            <a:r>
              <a:rPr lang="en-US" dirty="0" err="1" smtClean="0"/>
              <a:t>turpis</a:t>
            </a:r>
            <a:r>
              <a:rPr lang="en-US" dirty="0" smtClean="0"/>
              <a:t> ante, </a:t>
            </a:r>
            <a:r>
              <a:rPr lang="en-US" dirty="0" err="1" smtClean="0"/>
              <a:t>pharetra</a:t>
            </a:r>
            <a:r>
              <a:rPr lang="en-US" dirty="0" smtClean="0"/>
              <a:t> non </a:t>
            </a:r>
            <a:r>
              <a:rPr lang="en-US" dirty="0" err="1" smtClean="0"/>
              <a:t>nibh</a:t>
            </a:r>
            <a:r>
              <a:rPr lang="en-US" dirty="0" smtClean="0"/>
              <a:t> </a:t>
            </a:r>
            <a:r>
              <a:rPr lang="en-US" dirty="0" err="1" smtClean="0"/>
              <a:t>quis</a:t>
            </a:r>
            <a:r>
              <a:rPr lang="en-US" dirty="0" smtClean="0"/>
              <a:t>, </a:t>
            </a:r>
            <a:r>
              <a:rPr lang="en-US" dirty="0" err="1" smtClean="0"/>
              <a:t>sollicitudin</a:t>
            </a:r>
            <a:r>
              <a:rPr lang="en-US" dirty="0" smtClean="0"/>
              <a:t> </a:t>
            </a:r>
            <a:r>
              <a:rPr lang="en-US" dirty="0" err="1" smtClean="0"/>
              <a:t>congue</a:t>
            </a:r>
            <a:r>
              <a:rPr lang="en-US" dirty="0" smtClean="0"/>
              <a:t> </a:t>
            </a:r>
            <a:r>
              <a:rPr lang="en-US" dirty="0" err="1" smtClean="0"/>
              <a:t>libero</a:t>
            </a:r>
            <a:r>
              <a:rPr lang="en-US" dirty="0" smtClean="0"/>
              <a:t>. </a:t>
            </a:r>
            <a:r>
              <a:rPr lang="en-US" dirty="0" err="1" smtClean="0"/>
              <a:t>Mauris</a:t>
            </a:r>
            <a:r>
              <a:rPr lang="en-US" dirty="0" smtClean="0"/>
              <a:t> </a:t>
            </a:r>
            <a:r>
              <a:rPr lang="en-US" dirty="0" err="1" smtClean="0"/>
              <a:t>interdum</a:t>
            </a:r>
            <a:r>
              <a:rPr lang="en-US" dirty="0" smtClean="0"/>
              <a:t> at </a:t>
            </a:r>
            <a:r>
              <a:rPr lang="en-US" dirty="0" err="1" smtClean="0"/>
              <a:t>nulla</a:t>
            </a:r>
            <a:r>
              <a:rPr lang="en-US" dirty="0" smtClean="0"/>
              <a:t> </a:t>
            </a:r>
            <a:r>
              <a:rPr lang="en-US" dirty="0" err="1" smtClean="0"/>
              <a:t>eget</a:t>
            </a:r>
            <a:r>
              <a:rPr lang="en-US" dirty="0" smtClean="0"/>
              <a:t> </a:t>
            </a:r>
            <a:r>
              <a:rPr lang="en-US" dirty="0" err="1" smtClean="0"/>
              <a:t>vulputate</a:t>
            </a:r>
            <a:r>
              <a:rPr lang="en-US" dirty="0" smtClean="0"/>
              <a:t>. </a:t>
            </a:r>
            <a:r>
              <a:rPr lang="en-US" dirty="0" err="1" smtClean="0"/>
              <a:t>Quisque</a:t>
            </a:r>
            <a:r>
              <a:rPr lang="en-US" dirty="0" smtClean="0"/>
              <a:t> </a:t>
            </a:r>
            <a:r>
              <a:rPr lang="en-US" dirty="0" err="1" smtClean="0"/>
              <a:t>iaculis</a:t>
            </a:r>
            <a:r>
              <a:rPr lang="en-US" dirty="0" smtClean="0"/>
              <a:t> </a:t>
            </a:r>
            <a:r>
              <a:rPr lang="en-US" dirty="0" err="1" smtClean="0"/>
              <a:t>scelerisque</a:t>
            </a:r>
            <a:endParaRPr lang="en-US" dirty="0" smtClean="0"/>
          </a:p>
        </p:txBody>
      </p:sp>
      <p:pic>
        <p:nvPicPr>
          <p:cNvPr id="9" name="Picture 8" descr="DE_Horizontal_RGB-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9678" y="6112287"/>
            <a:ext cx="1097332" cy="505798"/>
          </a:xfrm>
          <a:prstGeom prst="rect">
            <a:avLst/>
          </a:prstGeom>
        </p:spPr>
      </p:pic>
    </p:spTree>
    <p:extLst>
      <p:ext uri="{BB962C8B-B14F-4D97-AF65-F5344CB8AC3E}">
        <p14:creationId xmlns:p14="http://schemas.microsoft.com/office/powerpoint/2010/main" val="382634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Title Placeholder 1"/>
          <p:cNvSpPr>
            <a:spLocks noGrp="1"/>
          </p:cNvSpPr>
          <p:nvPr>
            <p:ph type="title" hasCustomPrompt="1"/>
          </p:nvPr>
        </p:nvSpPr>
        <p:spPr>
          <a:xfrm>
            <a:off x="439966" y="516949"/>
            <a:ext cx="8241754" cy="715581"/>
          </a:xfrm>
          <a:prstGeom prst="rect">
            <a:avLst/>
          </a:prstGeom>
        </p:spPr>
        <p:txBody>
          <a:bodyPr vert="horz" lIns="0" tIns="0" rIns="0" bIns="0" rtlCol="0" anchor="t" anchorCtr="0">
            <a:spAutoFit/>
          </a:bodyPr>
          <a:lstStyle>
            <a:lvl1pPr>
              <a:lnSpc>
                <a:spcPts val="5400"/>
              </a:lnSpc>
              <a:defRPr sz="5400">
                <a:solidFill>
                  <a:schemeClr val="tx2"/>
                </a:solidFill>
              </a:defRPr>
            </a:lvl1pPr>
          </a:lstStyle>
          <a:p>
            <a:r>
              <a:rPr lang="en-US" dirty="0" smtClean="0"/>
              <a:t>Title</a:t>
            </a:r>
            <a:endParaRPr lang="en-US" dirty="0"/>
          </a:p>
        </p:txBody>
      </p:sp>
      <p:sp>
        <p:nvSpPr>
          <p:cNvPr id="22" name="Date Placeholder 3"/>
          <p:cNvSpPr>
            <a:spLocks noGrp="1"/>
          </p:cNvSpPr>
          <p:nvPr>
            <p:ph type="dt" sz="half" idx="2"/>
          </p:nvPr>
        </p:nvSpPr>
        <p:spPr>
          <a:xfrm>
            <a:off x="1170432" y="6105153"/>
            <a:ext cx="2133600" cy="359051"/>
          </a:xfrm>
          <a:prstGeom prst="rect">
            <a:avLst/>
          </a:prstGeom>
        </p:spPr>
        <p:txBody>
          <a:bodyPr vert="horz" lIns="0" tIns="0" rIns="0" bIns="0" rtlCol="0" anchor="t" anchorCtr="0"/>
          <a:lstStyle>
            <a:lvl1pPr algn="l">
              <a:defRPr sz="800">
                <a:solidFill>
                  <a:schemeClr val="tx1"/>
                </a:solidFill>
                <a:latin typeface="Arial"/>
              </a:defRPr>
            </a:lvl1pPr>
          </a:lstStyle>
          <a:p>
            <a:fld id="{05B165B3-CA9F-4247-9B86-9F339461A9DC}" type="datetime4">
              <a:rPr lang="en-US" smtClean="0"/>
              <a:t>September 13, 2019</a:t>
            </a:fld>
            <a:endParaRPr lang="en-US" dirty="0"/>
          </a:p>
        </p:txBody>
      </p:sp>
      <p:sp>
        <p:nvSpPr>
          <p:cNvPr id="23" name="Slide Number Placeholder 5"/>
          <p:cNvSpPr>
            <a:spLocks noGrp="1"/>
          </p:cNvSpPr>
          <p:nvPr>
            <p:ph type="sldNum" sz="quarter" idx="4"/>
          </p:nvPr>
        </p:nvSpPr>
        <p:spPr>
          <a:xfrm>
            <a:off x="445048" y="6101088"/>
            <a:ext cx="234575" cy="365125"/>
          </a:xfrm>
          <a:prstGeom prst="rect">
            <a:avLst/>
          </a:prstGeom>
        </p:spPr>
        <p:txBody>
          <a:bodyPr vert="horz" lIns="0" tIns="0" rIns="0" bIns="0" rtlCol="0" anchor="t" anchorCtr="0"/>
          <a:lstStyle>
            <a:lvl1pPr algn="l">
              <a:defRPr sz="800">
                <a:solidFill>
                  <a:schemeClr val="tx1"/>
                </a:solidFill>
                <a:latin typeface="Arial"/>
              </a:defRPr>
            </a:lvl1pPr>
          </a:lstStyle>
          <a:p>
            <a:fld id="{AEDA1C9F-493B-1949-8986-469B5A47FFD6}" type="slidenum">
              <a:rPr lang="en-US" smtClean="0"/>
              <a:pPr/>
              <a:t>‹#›</a:t>
            </a:fld>
            <a:endParaRPr lang="en-US" dirty="0"/>
          </a:p>
        </p:txBody>
      </p:sp>
      <p:cxnSp>
        <p:nvCxnSpPr>
          <p:cNvPr id="25" name="Straight Connector 24"/>
          <p:cNvCxnSpPr/>
          <p:nvPr userDrawn="1"/>
        </p:nvCxnSpPr>
        <p:spPr>
          <a:xfrm>
            <a:off x="457201" y="6004024"/>
            <a:ext cx="824175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_Horizontal_RGB-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89678" y="6112287"/>
            <a:ext cx="1097332" cy="505798"/>
          </a:xfrm>
          <a:prstGeom prst="rect">
            <a:avLst/>
          </a:prstGeom>
        </p:spPr>
      </p:pic>
    </p:spTree>
    <p:extLst>
      <p:ext uri="{BB962C8B-B14F-4D97-AF65-F5344CB8AC3E}">
        <p14:creationId xmlns:p14="http://schemas.microsoft.com/office/powerpoint/2010/main" val="89257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quote -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Title Placeholder 1"/>
          <p:cNvSpPr>
            <a:spLocks noGrp="1"/>
          </p:cNvSpPr>
          <p:nvPr>
            <p:ph type="title" hasCustomPrompt="1"/>
          </p:nvPr>
        </p:nvSpPr>
        <p:spPr>
          <a:xfrm>
            <a:off x="433101" y="553437"/>
            <a:ext cx="8241754" cy="5248583"/>
          </a:xfrm>
          <a:prstGeom prst="rect">
            <a:avLst/>
          </a:prstGeom>
        </p:spPr>
        <p:txBody>
          <a:bodyPr vert="horz" lIns="0" tIns="0" rIns="0" bIns="0" rtlCol="0" anchor="t" anchorCtr="0">
            <a:noAutofit/>
          </a:bodyPr>
          <a:lstStyle>
            <a:lvl1pPr marL="0" marR="0" indent="0" algn="l" defTabSz="457200" rtl="0" eaLnBrk="1" fontAlgn="auto" latinLnBrk="0" hangingPunct="1">
              <a:lnSpc>
                <a:spcPts val="3600"/>
              </a:lnSpc>
              <a:spcBef>
                <a:spcPct val="0"/>
              </a:spcBef>
              <a:spcAft>
                <a:spcPts val="0"/>
              </a:spcAft>
              <a:buClrTx/>
              <a:buSzTx/>
              <a:buFontTx/>
              <a:buNone/>
              <a:tabLst/>
              <a:defRPr sz="3600" baseline="0">
                <a:solidFill>
                  <a:schemeClr val="tx2"/>
                </a:solidFill>
              </a:defRPr>
            </a:lvl1pPr>
          </a:lstStyle>
          <a:p>
            <a:r>
              <a:rPr lang="en-US" dirty="0" smtClean="0"/>
              <a:t>“</a:t>
            </a:r>
            <a:r>
              <a:rPr lang="en-US" dirty="0" err="1" smtClean="0"/>
              <a:t>Pellentesque</a:t>
            </a:r>
            <a:r>
              <a:rPr lang="en-US" dirty="0" smtClean="0"/>
              <a:t> </a:t>
            </a:r>
            <a:r>
              <a:rPr lang="en-US" dirty="0" err="1" smtClean="0"/>
              <a:t>turpis</a:t>
            </a:r>
            <a:r>
              <a:rPr lang="en-US" dirty="0" smtClean="0"/>
              <a:t> ante, </a:t>
            </a:r>
            <a:r>
              <a:rPr lang="en-US" dirty="0" err="1" smtClean="0"/>
              <a:t>pharetra</a:t>
            </a:r>
            <a:r>
              <a:rPr lang="en-US" dirty="0" smtClean="0"/>
              <a:t> non </a:t>
            </a:r>
            <a:r>
              <a:rPr lang="en-US" dirty="0" err="1" smtClean="0"/>
              <a:t>nibh</a:t>
            </a:r>
            <a:r>
              <a:rPr lang="en-US" dirty="0" smtClean="0"/>
              <a:t> </a:t>
            </a:r>
            <a:r>
              <a:rPr lang="en-US" dirty="0" err="1" smtClean="0"/>
              <a:t>quis</a:t>
            </a:r>
            <a:r>
              <a:rPr lang="en-US" dirty="0" smtClean="0"/>
              <a:t>, </a:t>
            </a:r>
            <a:r>
              <a:rPr lang="en-US" dirty="0" err="1" smtClean="0"/>
              <a:t>sollicitudin</a:t>
            </a:r>
            <a:r>
              <a:rPr lang="en-US" dirty="0" smtClean="0"/>
              <a:t> </a:t>
            </a:r>
            <a:r>
              <a:rPr lang="en-US" dirty="0" err="1" smtClean="0"/>
              <a:t>congue</a:t>
            </a:r>
            <a:r>
              <a:rPr lang="en-US" dirty="0" smtClean="0"/>
              <a:t> </a:t>
            </a:r>
            <a:r>
              <a:rPr lang="en-US" dirty="0" err="1" smtClean="0"/>
              <a:t>libero</a:t>
            </a:r>
            <a:r>
              <a:rPr lang="en-US" dirty="0" smtClean="0"/>
              <a:t>. </a:t>
            </a:r>
            <a:r>
              <a:rPr lang="en-US" dirty="0" err="1" smtClean="0"/>
              <a:t>Mauris</a:t>
            </a:r>
            <a:r>
              <a:rPr lang="en-US" dirty="0" smtClean="0"/>
              <a:t> </a:t>
            </a:r>
            <a:r>
              <a:rPr lang="en-US" dirty="0" err="1" smtClean="0"/>
              <a:t>interdum</a:t>
            </a:r>
            <a:r>
              <a:rPr lang="en-US" dirty="0" smtClean="0"/>
              <a:t> at </a:t>
            </a:r>
            <a:r>
              <a:rPr lang="en-US" dirty="0" err="1" smtClean="0"/>
              <a:t>nulla</a:t>
            </a:r>
            <a:r>
              <a:rPr lang="en-US" dirty="0" smtClean="0"/>
              <a:t> </a:t>
            </a:r>
            <a:r>
              <a:rPr lang="en-US" dirty="0" err="1" smtClean="0"/>
              <a:t>eget</a:t>
            </a:r>
            <a:r>
              <a:rPr lang="en-US" dirty="0" smtClean="0"/>
              <a:t> </a:t>
            </a:r>
            <a:r>
              <a:rPr lang="en-US" dirty="0" err="1" smtClean="0"/>
              <a:t>vulputate</a:t>
            </a:r>
            <a:r>
              <a:rPr lang="en-US" dirty="0" smtClean="0"/>
              <a:t>. </a:t>
            </a:r>
            <a:r>
              <a:rPr lang="en-US" dirty="0" err="1" smtClean="0"/>
              <a:t>Quisque</a:t>
            </a:r>
            <a:r>
              <a:rPr lang="en-US" dirty="0" smtClean="0"/>
              <a:t> </a:t>
            </a:r>
            <a:r>
              <a:rPr lang="en-US" dirty="0" err="1" smtClean="0"/>
              <a:t>iaculis</a:t>
            </a:r>
            <a:r>
              <a:rPr lang="en-US" dirty="0" smtClean="0"/>
              <a:t> </a:t>
            </a:r>
            <a:r>
              <a:rPr lang="en-US" dirty="0" err="1" smtClean="0"/>
              <a:t>scelerisque</a:t>
            </a:r>
            <a:r>
              <a:rPr lang="en-US" dirty="0" smtClean="0"/>
              <a:t>”</a:t>
            </a:r>
            <a:endParaRPr lang="en-US" dirty="0"/>
          </a:p>
        </p:txBody>
      </p:sp>
      <p:sp>
        <p:nvSpPr>
          <p:cNvPr id="23" name="Date Placeholder 3"/>
          <p:cNvSpPr>
            <a:spLocks noGrp="1"/>
          </p:cNvSpPr>
          <p:nvPr>
            <p:ph type="dt" sz="half" idx="2"/>
          </p:nvPr>
        </p:nvSpPr>
        <p:spPr>
          <a:xfrm>
            <a:off x="1170432" y="6105153"/>
            <a:ext cx="2133600" cy="359051"/>
          </a:xfrm>
          <a:prstGeom prst="rect">
            <a:avLst/>
          </a:prstGeom>
        </p:spPr>
        <p:txBody>
          <a:bodyPr vert="horz" lIns="0" tIns="0" rIns="0" bIns="0" rtlCol="0" anchor="t" anchorCtr="0"/>
          <a:lstStyle>
            <a:lvl1pPr algn="l">
              <a:defRPr sz="800">
                <a:solidFill>
                  <a:schemeClr val="tx1"/>
                </a:solidFill>
                <a:latin typeface="Arial"/>
              </a:defRPr>
            </a:lvl1pPr>
          </a:lstStyle>
          <a:p>
            <a:fld id="{05B165B3-CA9F-4247-9B86-9F339461A9DC}" type="datetime4">
              <a:rPr lang="en-US" smtClean="0"/>
              <a:t>September 13, 2019</a:t>
            </a:fld>
            <a:endParaRPr lang="en-US" dirty="0"/>
          </a:p>
        </p:txBody>
      </p:sp>
      <p:sp>
        <p:nvSpPr>
          <p:cNvPr id="24" name="Slide Number Placeholder 5"/>
          <p:cNvSpPr>
            <a:spLocks noGrp="1"/>
          </p:cNvSpPr>
          <p:nvPr>
            <p:ph type="sldNum" sz="quarter" idx="4"/>
          </p:nvPr>
        </p:nvSpPr>
        <p:spPr>
          <a:xfrm>
            <a:off x="445048" y="6101088"/>
            <a:ext cx="234575" cy="365125"/>
          </a:xfrm>
          <a:prstGeom prst="rect">
            <a:avLst/>
          </a:prstGeom>
        </p:spPr>
        <p:txBody>
          <a:bodyPr vert="horz" lIns="0" tIns="0" rIns="0" bIns="0" rtlCol="0" anchor="t" anchorCtr="0"/>
          <a:lstStyle>
            <a:lvl1pPr algn="l">
              <a:defRPr sz="800">
                <a:solidFill>
                  <a:schemeClr val="tx1"/>
                </a:solidFill>
                <a:latin typeface="Arial"/>
              </a:defRPr>
            </a:lvl1pPr>
          </a:lstStyle>
          <a:p>
            <a:fld id="{AEDA1C9F-493B-1949-8986-469B5A47FFD6}" type="slidenum">
              <a:rPr lang="en-US" smtClean="0"/>
              <a:pPr/>
              <a:t>‹#›</a:t>
            </a:fld>
            <a:endParaRPr lang="en-US" dirty="0"/>
          </a:p>
        </p:txBody>
      </p:sp>
      <p:cxnSp>
        <p:nvCxnSpPr>
          <p:cNvPr id="26" name="Straight Connector 25"/>
          <p:cNvCxnSpPr/>
          <p:nvPr userDrawn="1"/>
        </p:nvCxnSpPr>
        <p:spPr>
          <a:xfrm>
            <a:off x="457201" y="6004024"/>
            <a:ext cx="824175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_Horizontal_RGB-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89678" y="6112287"/>
            <a:ext cx="1097332" cy="505798"/>
          </a:xfrm>
          <a:prstGeom prst="rect">
            <a:avLst/>
          </a:prstGeom>
        </p:spPr>
      </p:pic>
    </p:spTree>
    <p:extLst>
      <p:ext uri="{BB962C8B-B14F-4D97-AF65-F5344CB8AC3E}">
        <p14:creationId xmlns:p14="http://schemas.microsoft.com/office/powerpoint/2010/main" val="331941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10" name="Straight Connector 9"/>
          <p:cNvCxnSpPr/>
          <p:nvPr userDrawn="1"/>
        </p:nvCxnSpPr>
        <p:spPr>
          <a:xfrm>
            <a:off x="228600" y="946161"/>
            <a:ext cx="86868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 name="Title Placeholder 1"/>
          <p:cNvSpPr>
            <a:spLocks noGrp="1"/>
          </p:cNvSpPr>
          <p:nvPr>
            <p:ph type="title"/>
          </p:nvPr>
        </p:nvSpPr>
        <p:spPr>
          <a:xfrm>
            <a:off x="228600" y="3061355"/>
            <a:ext cx="8686800" cy="1371600"/>
          </a:xfrm>
          <a:prstGeom prst="rect">
            <a:avLst/>
          </a:prstGeom>
        </p:spPr>
        <p:txBody>
          <a:bodyPr vert="horz" lIns="0" tIns="0" rIns="0" bIns="0" rtlCol="0" anchor="ctr" anchorCtr="0">
            <a:normAutofit/>
          </a:bodyPr>
          <a:lstStyle>
            <a:lvl1pPr algn="ctr">
              <a:lnSpc>
                <a:spcPct val="100000"/>
              </a:lnSpc>
              <a:defRPr sz="3200" baseline="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5"/>
          <p:cNvSpPr>
            <a:spLocks noGrp="1"/>
          </p:cNvSpPr>
          <p:nvPr>
            <p:ph type="sldNum" sz="quarter" idx="4"/>
          </p:nvPr>
        </p:nvSpPr>
        <p:spPr>
          <a:xfrm>
            <a:off x="8683177" y="6457771"/>
            <a:ext cx="234575" cy="365125"/>
          </a:xfrm>
          <a:prstGeom prst="rect">
            <a:avLst/>
          </a:prstGeom>
        </p:spPr>
        <p:txBody>
          <a:bodyPr vert="horz" lIns="0" tIns="0" rIns="0" bIns="0" rtlCol="0" anchor="ctr" anchorCtr="0"/>
          <a:lstStyle>
            <a:lvl1pPr algn="ctr">
              <a:defRPr sz="1000" b="1">
                <a:solidFill>
                  <a:schemeClr val="tx1"/>
                </a:solidFill>
                <a:latin typeface="Arial"/>
              </a:defRPr>
            </a:lvl1pPr>
          </a:lstStyle>
          <a:p>
            <a:fld id="{AEDA1C9F-493B-1949-8986-469B5A47FFD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29000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7068"/>
            <a:ext cx="8229600" cy="391183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685800" y="6105153"/>
            <a:ext cx="2133600" cy="359051"/>
          </a:xfrm>
          <a:prstGeom prst="rect">
            <a:avLst/>
          </a:prstGeom>
        </p:spPr>
        <p:txBody>
          <a:bodyPr vert="horz" lIns="0" tIns="0" rIns="0" bIns="0" rtlCol="0" anchor="t" anchorCtr="0"/>
          <a:lstStyle>
            <a:lvl1pPr algn="l">
              <a:defRPr sz="800">
                <a:solidFill>
                  <a:schemeClr val="tx1"/>
                </a:solidFill>
                <a:latin typeface="Arial"/>
              </a:defRPr>
            </a:lvl1pPr>
          </a:lstStyle>
          <a:p>
            <a:fld id="{05B165B3-CA9F-4247-9B86-9F339461A9DC}" type="datetime4">
              <a:rPr lang="en-US" smtClean="0"/>
              <a:pPr/>
              <a:t>September 13, 2019</a:t>
            </a:fld>
            <a:endParaRPr lang="en-US" dirty="0"/>
          </a:p>
        </p:txBody>
      </p:sp>
      <p:sp>
        <p:nvSpPr>
          <p:cNvPr id="9" name="Slide Number Placeholder 5"/>
          <p:cNvSpPr>
            <a:spLocks noGrp="1"/>
          </p:cNvSpPr>
          <p:nvPr>
            <p:ph type="sldNum" sz="quarter" idx="4"/>
          </p:nvPr>
        </p:nvSpPr>
        <p:spPr>
          <a:xfrm>
            <a:off x="445048" y="6101088"/>
            <a:ext cx="234575" cy="365125"/>
          </a:xfrm>
          <a:prstGeom prst="rect">
            <a:avLst/>
          </a:prstGeom>
        </p:spPr>
        <p:txBody>
          <a:bodyPr vert="horz" lIns="0" tIns="0" rIns="0" bIns="0" rtlCol="0" anchor="t" anchorCtr="0"/>
          <a:lstStyle>
            <a:lvl1pPr algn="l">
              <a:defRPr sz="800">
                <a:solidFill>
                  <a:schemeClr val="tx1"/>
                </a:solidFill>
                <a:latin typeface="Arial"/>
              </a:defRPr>
            </a:lvl1pPr>
          </a:lstStyle>
          <a:p>
            <a:fld id="{AEDA1C9F-493B-1949-8986-469B5A47FFD6}" type="slidenum">
              <a:rPr lang="en-US" smtClean="0"/>
              <a:pPr/>
              <a:t>‹#›</a:t>
            </a:fld>
            <a:endParaRPr lang="en-US" dirty="0"/>
          </a:p>
        </p:txBody>
      </p:sp>
    </p:spTree>
    <p:extLst>
      <p:ext uri="{BB962C8B-B14F-4D97-AF65-F5344CB8AC3E}">
        <p14:creationId xmlns:p14="http://schemas.microsoft.com/office/powerpoint/2010/main" val="153199418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6" r:id="rId3"/>
    <p:sldLayoutId id="2147483665" r:id="rId4"/>
    <p:sldLayoutId id="2147483664" r:id="rId5"/>
    <p:sldLayoutId id="2147483667" r:id="rId6"/>
    <p:sldLayoutId id="2147483653" r:id="rId7"/>
    <p:sldLayoutId id="2147483659" r:id="rId8"/>
  </p:sldLayoutIdLst>
  <p:hf hdr="0" ftr="0"/>
  <p:txStyles>
    <p:titleStyle>
      <a:lvl1pPr algn="l" defTabSz="457200" rtl="0" eaLnBrk="1" latinLnBrk="0" hangingPunct="1">
        <a:spcBef>
          <a:spcPct val="0"/>
        </a:spcBef>
        <a:buNone/>
        <a:defRPr sz="2200" b="1" i="0" kern="1200">
          <a:solidFill>
            <a:schemeClr val="tx1"/>
          </a:solidFill>
          <a:latin typeface="Rockwell"/>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baseline="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400" kern="1200" baseline="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40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757068"/>
            <a:ext cx="8686800" cy="391183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DE_Horizontal_RGB-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405" y="6370235"/>
            <a:ext cx="1097332" cy="505798"/>
          </a:xfrm>
          <a:prstGeom prst="rect">
            <a:avLst/>
          </a:prstGeom>
        </p:spPr>
      </p:pic>
      <p:cxnSp>
        <p:nvCxnSpPr>
          <p:cNvPr id="6" name="Straight Connector 5"/>
          <p:cNvCxnSpPr/>
          <p:nvPr/>
        </p:nvCxnSpPr>
        <p:spPr>
          <a:xfrm>
            <a:off x="228600" y="6372832"/>
            <a:ext cx="868680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4"/>
          </p:nvPr>
        </p:nvSpPr>
        <p:spPr>
          <a:xfrm>
            <a:off x="8683177" y="6457771"/>
            <a:ext cx="234575" cy="365125"/>
          </a:xfrm>
          <a:prstGeom prst="rect">
            <a:avLst/>
          </a:prstGeom>
        </p:spPr>
        <p:txBody>
          <a:bodyPr vert="horz" lIns="0" tIns="0" rIns="0" bIns="0" rtlCol="0" anchor="ctr" anchorCtr="0"/>
          <a:lstStyle>
            <a:lvl1pPr algn="ctr">
              <a:defRPr sz="1000" b="1">
                <a:solidFill>
                  <a:schemeClr val="tx1"/>
                </a:solidFill>
                <a:latin typeface="Arial"/>
              </a:defRPr>
            </a:lvl1pPr>
          </a:lstStyle>
          <a:p>
            <a:fld id="{AEDA1C9F-493B-1949-8986-469B5A47FFD6}" type="slidenum">
              <a:rPr lang="en-US" smtClean="0">
                <a:solidFill>
                  <a:prstClr val="black"/>
                </a:solidFill>
              </a:rPr>
              <a:pPr/>
              <a:t>‹#›</a:t>
            </a:fld>
            <a:endParaRPr lang="en-US" dirty="0">
              <a:solidFill>
                <a:prstClr val="black"/>
              </a:solidFill>
            </a:endParaRPr>
          </a:p>
        </p:txBody>
      </p:sp>
      <p:sp>
        <p:nvSpPr>
          <p:cNvPr id="9" name="Title Placeholder 1"/>
          <p:cNvSpPr txBox="1">
            <a:spLocks/>
          </p:cNvSpPr>
          <p:nvPr userDrawn="1"/>
        </p:nvSpPr>
        <p:spPr>
          <a:xfrm>
            <a:off x="1341564" y="6422908"/>
            <a:ext cx="6949440" cy="372600"/>
          </a:xfrm>
          <a:prstGeom prst="rect">
            <a:avLst/>
          </a:prstGeom>
          <a:ln>
            <a:noFill/>
          </a:ln>
        </p:spPr>
        <p:txBody>
          <a:bodyPr vert="horz" lIns="0" tIns="0" rIns="0" bIns="0" rtlCol="0" anchor="ctr" anchorCtr="0">
            <a:normAutofit/>
          </a:bodyPr>
          <a:lstStyle>
            <a:lvl1pPr algn="l" defTabSz="457200" rtl="0" eaLnBrk="1" latinLnBrk="0" hangingPunct="1">
              <a:lnSpc>
                <a:spcPts val="2400"/>
              </a:lnSpc>
              <a:spcBef>
                <a:spcPct val="0"/>
              </a:spcBef>
              <a:buNone/>
              <a:defRPr sz="2400" b="1" i="0" kern="1200" baseline="0">
                <a:solidFill>
                  <a:schemeClr val="tx1"/>
                </a:solidFill>
                <a:latin typeface="Rockwell"/>
                <a:ea typeface="+mj-ea"/>
                <a:cs typeface="+mj-cs"/>
              </a:defRPr>
            </a:lvl1pPr>
          </a:lstStyle>
          <a:p>
            <a:r>
              <a:rPr lang="en-US" sz="1200" dirty="0" smtClean="0">
                <a:solidFill>
                  <a:prstClr val="black"/>
                </a:solidFill>
                <a:latin typeface="Arial" panose="020B0604020202020204" pitchFamily="34" charset="0"/>
                <a:cs typeface="Arial" panose="020B0604020202020204" pitchFamily="34" charset="0"/>
              </a:rPr>
              <a:t>Board of Directors</a:t>
            </a:r>
            <a:endParaRPr 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25374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iming>
    <p:tnLst>
      <p:par>
        <p:cTn id="1" dur="indefinite" restart="never" nodeType="tmRoot"/>
      </p:par>
    </p:tnLst>
  </p:timing>
  <p:hf hdr="0" ftr="0" dt="0"/>
  <p:txStyles>
    <p:titleStyle>
      <a:lvl1pPr algn="l" defTabSz="457200" rtl="0" eaLnBrk="1" latinLnBrk="0" hangingPunct="1">
        <a:spcBef>
          <a:spcPct val="0"/>
        </a:spcBef>
        <a:buNone/>
        <a:defRPr sz="2200" b="1" i="0" kern="1200">
          <a:solidFill>
            <a:schemeClr val="tx1"/>
          </a:solidFill>
          <a:latin typeface="Rockwell"/>
          <a:ea typeface="+mj-ea"/>
          <a:cs typeface="+mj-cs"/>
        </a:defRPr>
      </a:lvl1pPr>
    </p:titleStyle>
    <p:bodyStyle>
      <a:lvl1pPr marL="342900" indent="-342900" algn="l" defTabSz="457200" rtl="0" eaLnBrk="1" latinLnBrk="0" hangingPunct="1">
        <a:spcBef>
          <a:spcPct val="20000"/>
        </a:spcBef>
        <a:buFont typeface="Arial"/>
        <a:buChar char="•"/>
        <a:defRPr sz="20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slideLayout" Target="../slideLayouts/slideLayout2.xml"/><Relationship Id="rId16" Type="http://schemas.openxmlformats.org/officeDocument/2006/relationships/image" Target="../media/image15.png"/><Relationship Id="rId1" Type="http://schemas.openxmlformats.org/officeDocument/2006/relationships/themeOverride" Target="../theme/themeOverride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01" y="524083"/>
            <a:ext cx="8241754" cy="2077492"/>
          </a:xfrm>
        </p:spPr>
        <p:txBody>
          <a:bodyPr/>
          <a:lstStyle/>
          <a:p>
            <a:r>
              <a:rPr lang="en-US" dirty="0" smtClean="0"/>
              <a:t>Protecting Your Company from an</a:t>
            </a:r>
            <a:br>
              <a:rPr lang="en-US" dirty="0" smtClean="0"/>
            </a:br>
            <a:r>
              <a:rPr lang="en-US" dirty="0" smtClean="0"/>
              <a:t>Over-Pressure Event</a:t>
            </a:r>
            <a:endParaRPr lang="en-US" b="0" dirty="0"/>
          </a:p>
        </p:txBody>
      </p:sp>
      <p:sp>
        <p:nvSpPr>
          <p:cNvPr id="3" name="Date Placeholder 2"/>
          <p:cNvSpPr>
            <a:spLocks noGrp="1"/>
          </p:cNvSpPr>
          <p:nvPr>
            <p:ph type="dt" sz="half" idx="2"/>
          </p:nvPr>
        </p:nvSpPr>
        <p:spPr/>
        <p:txBody>
          <a:bodyPr/>
          <a:lstStyle/>
          <a:p>
            <a:fld id="{05B165B3-CA9F-4247-9B86-9F339461A9DC}" type="datetime4">
              <a:rPr lang="en-US" smtClean="0"/>
              <a:t>September 13, 2019</a:t>
            </a:fld>
            <a:endParaRPr lang="en-US" dirty="0"/>
          </a:p>
        </p:txBody>
      </p:sp>
      <p:sp>
        <p:nvSpPr>
          <p:cNvPr id="4" name="Slide Number Placeholder 3"/>
          <p:cNvSpPr>
            <a:spLocks noGrp="1"/>
          </p:cNvSpPr>
          <p:nvPr>
            <p:ph type="sldNum" sz="quarter" idx="4"/>
          </p:nvPr>
        </p:nvSpPr>
        <p:spPr/>
        <p:txBody>
          <a:bodyPr/>
          <a:lstStyle/>
          <a:p>
            <a:fld id="{AEDA1C9F-493B-1949-8986-469B5A47FFD6}" type="slidenum">
              <a:rPr lang="en-US" smtClean="0"/>
              <a:pPr/>
              <a:t>1</a:t>
            </a:fld>
            <a:endParaRPr lang="en-US" dirty="0"/>
          </a:p>
        </p:txBody>
      </p:sp>
    </p:spTree>
    <p:extLst>
      <p:ext uri="{BB962C8B-B14F-4D97-AF65-F5344CB8AC3E}">
        <p14:creationId xmlns:p14="http://schemas.microsoft.com/office/powerpoint/2010/main" val="1112128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marL="285750" indent="-285750">
              <a:buFont typeface="Arial"/>
              <a:buChar char="•"/>
            </a:pPr>
            <a:r>
              <a:rPr lang="en-US" sz="1800" dirty="0" smtClean="0"/>
              <a:t>Pipeline replacement program to replace aging cas</a:t>
            </a:r>
            <a:r>
              <a:rPr lang="en-US" dirty="0" smtClean="0"/>
              <a:t>t-iron low pressure system</a:t>
            </a:r>
          </a:p>
          <a:p>
            <a:pPr marL="285750" indent="-285750">
              <a:buFont typeface="Arial"/>
              <a:buChar char="•"/>
            </a:pPr>
            <a:r>
              <a:rPr lang="en-US" dirty="0" smtClean="0"/>
              <a:t>System fed by 14 regulator stations reducing pressure from 75 psig to 0.5 psig</a:t>
            </a:r>
          </a:p>
          <a:p>
            <a:pPr marL="285750" indent="-285750">
              <a:buFont typeface="Arial"/>
              <a:buChar char="•"/>
            </a:pPr>
            <a:r>
              <a:rPr lang="en-US" dirty="0" smtClean="0"/>
              <a:t>When tying over one of the regulator stations to the new main, the abandoned main still had the regulator sensing lines tied to it</a:t>
            </a:r>
          </a:p>
          <a:p>
            <a:pPr marL="742950" lvl="1" indent="-285750">
              <a:buFont typeface="Arial"/>
              <a:buChar char="•"/>
            </a:pPr>
            <a:r>
              <a:rPr lang="en-US" dirty="0" smtClean="0"/>
              <a:t>Detecting pressures lower than set point, the regulators opened fully, delivering 75 psig into the low-pressure system</a:t>
            </a:r>
          </a:p>
          <a:p>
            <a:pPr marL="285750" indent="-285750">
              <a:buFont typeface="Arial"/>
              <a:buChar char="•"/>
            </a:pPr>
            <a:r>
              <a:rPr lang="en-US" dirty="0" smtClean="0"/>
              <a:t>Pressure monitoring was in place on newly replaced system, but there was no ability to remotely control</a:t>
            </a:r>
          </a:p>
          <a:p>
            <a:pPr marL="285750" indent="-285750">
              <a:buFont typeface="Arial"/>
              <a:buChar char="•"/>
            </a:pPr>
            <a:r>
              <a:rPr lang="en-US" dirty="0" smtClean="0"/>
              <a:t>By the time responders arrived and shut down the station, damage to 131 structures, several explosions, injuries and a death had occurred</a:t>
            </a:r>
          </a:p>
          <a:p>
            <a:pPr marL="285750" indent="-285750">
              <a:buFont typeface="Arial"/>
              <a:buChar char="•"/>
            </a:pPr>
            <a:r>
              <a:rPr lang="en-US" dirty="0" smtClean="0"/>
              <a:t>8,600 customers lost service</a:t>
            </a:r>
          </a:p>
          <a:p>
            <a:endParaRPr lang="en-US" sz="1800" dirty="0"/>
          </a:p>
        </p:txBody>
      </p:sp>
      <p:sp>
        <p:nvSpPr>
          <p:cNvPr id="3" name="Title 2"/>
          <p:cNvSpPr>
            <a:spLocks noGrp="1"/>
          </p:cNvSpPr>
          <p:nvPr>
            <p:ph type="title"/>
          </p:nvPr>
        </p:nvSpPr>
        <p:spPr/>
        <p:txBody>
          <a:bodyPr/>
          <a:lstStyle/>
          <a:p>
            <a:r>
              <a:rPr lang="en-US" dirty="0" smtClean="0"/>
              <a:t>Merrimack Valley Incident – September 13, 2018</a:t>
            </a:r>
            <a:endParaRPr lang="en-US" b="0" dirty="0"/>
          </a:p>
        </p:txBody>
      </p:sp>
      <p:sp>
        <p:nvSpPr>
          <p:cNvPr id="4" name="Date Placeholder 3"/>
          <p:cNvSpPr>
            <a:spLocks noGrp="1"/>
          </p:cNvSpPr>
          <p:nvPr>
            <p:ph type="dt" sz="half" idx="2"/>
          </p:nvPr>
        </p:nvSpPr>
        <p:spPr/>
        <p:txBody>
          <a:bodyPr/>
          <a:lstStyle/>
          <a:p>
            <a:fld id="{05B165B3-CA9F-4247-9B86-9F339461A9DC}" type="datetime4">
              <a:rPr lang="en-US" smtClean="0"/>
              <a:t>September 13, 2019</a:t>
            </a:fld>
            <a:endParaRPr lang="en-US" dirty="0"/>
          </a:p>
        </p:txBody>
      </p:sp>
      <p:sp>
        <p:nvSpPr>
          <p:cNvPr id="5" name="Slide Number Placeholder 4"/>
          <p:cNvSpPr>
            <a:spLocks noGrp="1"/>
          </p:cNvSpPr>
          <p:nvPr>
            <p:ph type="sldNum" sz="quarter" idx="4"/>
          </p:nvPr>
        </p:nvSpPr>
        <p:spPr/>
        <p:txBody>
          <a:bodyPr/>
          <a:lstStyle/>
          <a:p>
            <a:fld id="{AEDA1C9F-493B-1949-8986-469B5A47FFD6}" type="slidenum">
              <a:rPr lang="en-US" smtClean="0"/>
              <a:pPr/>
              <a:t>2</a:t>
            </a:fld>
            <a:endParaRPr lang="en-US" dirty="0"/>
          </a:p>
        </p:txBody>
      </p:sp>
    </p:spTree>
    <p:extLst>
      <p:ext uri="{BB962C8B-B14F-4D97-AF65-F5344CB8AC3E}">
        <p14:creationId xmlns:p14="http://schemas.microsoft.com/office/powerpoint/2010/main" val="4278706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0" name="Group 29"/>
          <p:cNvGrpSpPr/>
          <p:nvPr/>
        </p:nvGrpSpPr>
        <p:grpSpPr>
          <a:xfrm>
            <a:off x="2852958" y="452248"/>
            <a:ext cx="5720248" cy="3736861"/>
            <a:chOff x="2852958" y="452248"/>
            <a:chExt cx="5720248" cy="3736861"/>
          </a:xfrm>
        </p:grpSpPr>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172" y="452248"/>
              <a:ext cx="5145034" cy="3404623"/>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2958" y="3853828"/>
              <a:ext cx="813818" cy="335281"/>
            </a:xfrm>
            <a:prstGeom prst="rect">
              <a:avLst/>
            </a:prstGeom>
          </p:spPr>
        </p:pic>
      </p:gr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2646" y="3181740"/>
            <a:ext cx="3105918" cy="838202"/>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3" y="1559224"/>
            <a:ext cx="9144000" cy="4573523"/>
          </a:xfrm>
          <a:prstGeom prst="rect">
            <a:avLst/>
          </a:prstGeom>
        </p:spPr>
      </p:pic>
      <p:sp>
        <p:nvSpPr>
          <p:cNvPr id="3" name="Content Placeholder 2"/>
          <p:cNvSpPr>
            <a:spLocks noGrp="1"/>
          </p:cNvSpPr>
          <p:nvPr>
            <p:ph type="body" sz="quarter" idx="10"/>
          </p:nvPr>
        </p:nvSpPr>
        <p:spPr>
          <a:xfrm>
            <a:off x="458776" y="1113349"/>
            <a:ext cx="8234889" cy="3905767"/>
          </a:xfrm>
        </p:spPr>
        <p:txBody>
          <a:bodyPr/>
          <a:lstStyle/>
          <a:p>
            <a:pPr marL="0" indent="0">
              <a:buNone/>
            </a:pPr>
            <a:r>
              <a:rPr lang="en-US" b="1" dirty="0" smtClean="0"/>
              <a:t>Columbia Gas low-pressure system</a:t>
            </a:r>
            <a:br>
              <a:rPr lang="en-US" b="1" dirty="0" smtClean="0"/>
            </a:br>
            <a:r>
              <a:rPr lang="en-US" i="1" dirty="0" smtClean="0"/>
              <a:t>(at incident location)</a:t>
            </a:r>
            <a:endParaRPr lang="en-US" i="1" dirty="0"/>
          </a:p>
        </p:txBody>
      </p:sp>
      <p:sp>
        <p:nvSpPr>
          <p:cNvPr id="2" name="Title 1"/>
          <p:cNvSpPr>
            <a:spLocks noGrp="1"/>
          </p:cNvSpPr>
          <p:nvPr>
            <p:ph type="title"/>
          </p:nvPr>
        </p:nvSpPr>
        <p:spPr>
          <a:ln>
            <a:noFill/>
          </a:ln>
        </p:spPr>
        <p:txBody>
          <a:bodyPr>
            <a:normAutofit/>
          </a:bodyPr>
          <a:lstStyle/>
          <a:p>
            <a:pPr>
              <a:lnSpc>
                <a:spcPts val="2400"/>
              </a:lnSpc>
            </a:pPr>
            <a:r>
              <a:rPr lang="en-US" sz="2400" dirty="0">
                <a:solidFill>
                  <a:schemeClr val="tx1"/>
                </a:solidFill>
                <a:latin typeface="Rockwell"/>
                <a:cs typeface="+mj-cs"/>
              </a:rPr>
              <a:t>How did this happen?</a:t>
            </a:r>
          </a:p>
        </p:txBody>
      </p:sp>
      <p:sp>
        <p:nvSpPr>
          <p:cNvPr id="4" name="Slide Number Placeholder 3"/>
          <p:cNvSpPr>
            <a:spLocks noGrp="1"/>
          </p:cNvSpPr>
          <p:nvPr>
            <p:ph type="sldNum" sz="quarter" idx="4"/>
          </p:nvPr>
        </p:nvSpPr>
        <p:spPr/>
        <p:txBody>
          <a:bodyPr/>
          <a:lstStyle/>
          <a:p>
            <a:fld id="{AEDA1C9F-493B-1949-8986-469B5A47FFD6}" type="slidenum">
              <a:rPr lang="en-US" smtClean="0">
                <a:solidFill>
                  <a:prstClr val="black"/>
                </a:solidFill>
              </a:rPr>
              <a:pPr/>
              <a:t>3</a:t>
            </a:fld>
            <a:endParaRPr lang="en-US" dirty="0">
              <a:solidFill>
                <a:prstClr val="black"/>
              </a:solidFill>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1980898"/>
            <a:ext cx="1316739" cy="853442"/>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97492" y="4377266"/>
            <a:ext cx="2075692" cy="637033"/>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78724" y="1798866"/>
            <a:ext cx="883922" cy="1100330"/>
          </a:xfrm>
          <a:prstGeom prst="rect">
            <a:avLst/>
          </a:prstGeom>
        </p:spPr>
      </p:pic>
      <p:grpSp>
        <p:nvGrpSpPr>
          <p:cNvPr id="23" name="Group 22"/>
          <p:cNvGrpSpPr/>
          <p:nvPr/>
        </p:nvGrpSpPr>
        <p:grpSpPr>
          <a:xfrm>
            <a:off x="1919150" y="2722749"/>
            <a:ext cx="5574921" cy="3351747"/>
            <a:chOff x="1919150" y="2881005"/>
            <a:chExt cx="5574921" cy="3351747"/>
          </a:xfrm>
        </p:grpSpPr>
        <p:grpSp>
          <p:nvGrpSpPr>
            <p:cNvPr id="39" name="Group 38"/>
            <p:cNvGrpSpPr/>
            <p:nvPr/>
          </p:nvGrpSpPr>
          <p:grpSpPr>
            <a:xfrm>
              <a:off x="3497537" y="2881005"/>
              <a:ext cx="3996534" cy="3351747"/>
              <a:chOff x="3497537" y="2881005"/>
              <a:chExt cx="3996534" cy="3351747"/>
            </a:xfrm>
          </p:grpSpPr>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97537" y="3748211"/>
                <a:ext cx="822962" cy="512065"/>
              </a:xfrm>
              <a:prstGeom prst="rect">
                <a:avLst/>
              </a:prstGeom>
            </p:spPr>
          </p:pic>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71109" y="2881005"/>
                <a:ext cx="822962" cy="512065"/>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71109" y="4309830"/>
                <a:ext cx="822962" cy="512065"/>
              </a:xfrm>
              <a:prstGeom prst="rect">
                <a:avLst/>
              </a:prstGeom>
            </p:spPr>
          </p:pic>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71109" y="5720687"/>
                <a:ext cx="822962" cy="512065"/>
              </a:xfrm>
              <a:prstGeom prst="rect">
                <a:avLst/>
              </a:prstGeom>
            </p:spPr>
          </p:pic>
          <p:pic>
            <p:nvPicPr>
              <p:cNvPr id="36" name="Pictur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93905" y="3539194"/>
                <a:ext cx="822962" cy="512065"/>
              </a:xfrm>
              <a:prstGeom prst="rect">
                <a:avLst/>
              </a:prstGeom>
            </p:spPr>
          </p:pic>
          <p:pic>
            <p:nvPicPr>
              <p:cNvPr id="37" name="Pictur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93905" y="4984651"/>
                <a:ext cx="822962" cy="512065"/>
              </a:xfrm>
              <a:prstGeom prst="rect">
                <a:avLst/>
              </a:prstGeom>
            </p:spPr>
          </p:pic>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19150" y="3627161"/>
              <a:ext cx="624841" cy="600457"/>
            </a:xfrm>
            <a:prstGeom prst="rect">
              <a:avLst/>
            </a:prstGeom>
          </p:spPr>
        </p:pic>
      </p:grpSp>
      <p:grpSp>
        <p:nvGrpSpPr>
          <p:cNvPr id="50" name="Group 49"/>
          <p:cNvGrpSpPr/>
          <p:nvPr/>
        </p:nvGrpSpPr>
        <p:grpSpPr>
          <a:xfrm>
            <a:off x="2955067" y="1827893"/>
            <a:ext cx="4654326" cy="1006447"/>
            <a:chOff x="2955067" y="1827893"/>
            <a:chExt cx="4654326" cy="1006447"/>
          </a:xfrm>
        </p:grpSpPr>
        <p:pic>
          <p:nvPicPr>
            <p:cNvPr id="42" name="Picture 4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55067" y="1980898"/>
              <a:ext cx="1423419" cy="853442"/>
            </a:xfrm>
            <a:prstGeom prst="rect">
              <a:avLst/>
            </a:prstGeom>
          </p:spPr>
        </p:pic>
        <p:pic>
          <p:nvPicPr>
            <p:cNvPr id="48" name="Picture 4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29942" y="1827893"/>
              <a:ext cx="1679451" cy="993650"/>
            </a:xfrm>
            <a:prstGeom prst="rect">
              <a:avLst/>
            </a:prstGeom>
          </p:spPr>
        </p:pic>
      </p:grpSp>
      <p:grpSp>
        <p:nvGrpSpPr>
          <p:cNvPr id="52" name="Group 51"/>
          <p:cNvGrpSpPr/>
          <p:nvPr/>
        </p:nvGrpSpPr>
        <p:grpSpPr>
          <a:xfrm>
            <a:off x="2975083" y="4199995"/>
            <a:ext cx="2577302" cy="359665"/>
            <a:chOff x="2975083" y="4199995"/>
            <a:chExt cx="2577302" cy="359665"/>
          </a:xfrm>
        </p:grpSpPr>
        <p:grpSp>
          <p:nvGrpSpPr>
            <p:cNvPr id="14" name="Group 13"/>
            <p:cNvGrpSpPr/>
            <p:nvPr/>
          </p:nvGrpSpPr>
          <p:grpSpPr>
            <a:xfrm>
              <a:off x="2975083" y="4234227"/>
              <a:ext cx="2577302" cy="307849"/>
              <a:chOff x="2975083" y="4392483"/>
              <a:chExt cx="2577302" cy="307849"/>
            </a:xfrm>
          </p:grpSpPr>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75083" y="4392483"/>
                <a:ext cx="356617" cy="307849"/>
              </a:xfrm>
              <a:prstGeom prst="rect">
                <a:avLst/>
              </a:prstGeom>
            </p:spPr>
          </p:pic>
          <p:pic>
            <p:nvPicPr>
              <p:cNvPr id="38" name="Picture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95768" y="4392483"/>
                <a:ext cx="356617" cy="307849"/>
              </a:xfrm>
              <a:prstGeom prst="rect">
                <a:avLst/>
              </a:prstGeom>
            </p:spPr>
          </p:pic>
        </p:grpSp>
        <p:pic>
          <p:nvPicPr>
            <p:cNvPr id="51" name="Picture 5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26256" y="4199995"/>
              <a:ext cx="478537" cy="359665"/>
            </a:xfrm>
            <a:prstGeom prst="rect">
              <a:avLst/>
            </a:prstGeom>
          </p:spPr>
        </p:pic>
      </p:grpSp>
      <p:pic>
        <p:nvPicPr>
          <p:cNvPr id="7" name="Pictur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34853" y="4350905"/>
            <a:ext cx="2548133" cy="1539243"/>
          </a:xfrm>
          <a:prstGeom prst="rect">
            <a:avLst/>
          </a:prstGeom>
        </p:spPr>
      </p:pic>
    </p:spTree>
    <p:extLst>
      <p:ext uri="{BB962C8B-B14F-4D97-AF65-F5344CB8AC3E}">
        <p14:creationId xmlns:p14="http://schemas.microsoft.com/office/powerpoint/2010/main" val="1591057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05B165B3-CA9F-4247-9B86-9F339461A9DC}" type="datetime4">
              <a:rPr lang="en-US" smtClean="0"/>
              <a:t>September 13, 2019</a:t>
            </a:fld>
            <a:endParaRPr lang="en-US" dirty="0"/>
          </a:p>
        </p:txBody>
      </p:sp>
      <p:sp>
        <p:nvSpPr>
          <p:cNvPr id="5" name="Slide Number Placeholder 4"/>
          <p:cNvSpPr>
            <a:spLocks noGrp="1"/>
          </p:cNvSpPr>
          <p:nvPr>
            <p:ph type="sldNum" sz="quarter" idx="4"/>
          </p:nvPr>
        </p:nvSpPr>
        <p:spPr/>
        <p:txBody>
          <a:bodyPr/>
          <a:lstStyle/>
          <a:p>
            <a:fld id="{AEDA1C9F-493B-1949-8986-469B5A47FFD6}" type="slidenum">
              <a:rPr lang="en-US" smtClean="0"/>
              <a:pPr/>
              <a:t>4</a:t>
            </a:fld>
            <a:endParaRPr lang="en-US" dirty="0"/>
          </a:p>
        </p:txBody>
      </p:sp>
      <p:pic>
        <p:nvPicPr>
          <p:cNvPr id="9" name="Picture 8">
            <a:extLst>
              <a:ext uri="{FF2B5EF4-FFF2-40B4-BE49-F238E27FC236}">
                <a16:creationId xmlns:a16="http://schemas.microsoft.com/office/drawing/2014/main" xmlns="" id="{5D6F22F3-2B3E-466E-A313-DD8B4D1EAC62}"/>
              </a:ext>
            </a:extLst>
          </p:cNvPr>
          <p:cNvPicPr>
            <a:picLocks noChangeAspect="1"/>
          </p:cNvPicPr>
          <p:nvPr/>
        </p:nvPicPr>
        <p:blipFill>
          <a:blip r:embed="rId2"/>
          <a:stretch>
            <a:fillRect/>
          </a:stretch>
        </p:blipFill>
        <p:spPr>
          <a:xfrm>
            <a:off x="1995754" y="2788832"/>
            <a:ext cx="5163311" cy="2943639"/>
          </a:xfrm>
          <a:prstGeom prst="rect">
            <a:avLst/>
          </a:prstGeom>
        </p:spPr>
      </p:pic>
      <p:pic>
        <p:nvPicPr>
          <p:cNvPr id="10" name="Picture 9">
            <a:extLst>
              <a:ext uri="{FF2B5EF4-FFF2-40B4-BE49-F238E27FC236}">
                <a16:creationId xmlns:a16="http://schemas.microsoft.com/office/drawing/2014/main" xmlns="" id="{4A0C324D-1D2F-4683-89BC-B0C2283454E0}"/>
              </a:ext>
            </a:extLst>
          </p:cNvPr>
          <p:cNvPicPr>
            <a:picLocks noChangeAspect="1"/>
          </p:cNvPicPr>
          <p:nvPr/>
        </p:nvPicPr>
        <p:blipFill>
          <a:blip r:embed="rId3"/>
          <a:stretch>
            <a:fillRect/>
          </a:stretch>
        </p:blipFill>
        <p:spPr>
          <a:xfrm>
            <a:off x="1826250" y="426720"/>
            <a:ext cx="5502320" cy="2091273"/>
          </a:xfrm>
          <a:prstGeom prst="rect">
            <a:avLst/>
          </a:prstGeom>
        </p:spPr>
      </p:pic>
    </p:spTree>
    <p:extLst>
      <p:ext uri="{BB962C8B-B14F-4D97-AF65-F5344CB8AC3E}">
        <p14:creationId xmlns:p14="http://schemas.microsoft.com/office/powerpoint/2010/main" val="317996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Text Placeholder 2"/>
          <p:cNvSpPr>
            <a:spLocks noGrp="1"/>
          </p:cNvSpPr>
          <p:nvPr>
            <p:ph type="body" sz="quarter" idx="10"/>
          </p:nvPr>
        </p:nvSpPr>
        <p:spPr/>
        <p:txBody>
          <a:bodyPr/>
          <a:lstStyle/>
          <a:p>
            <a:r>
              <a:rPr lang="en-US" dirty="0" smtClean="0"/>
              <a:t>The location of the regulator sensing lines were not identified in the constructability review of the project, nor was much consideration given to the impact of the project on pressure regulation and control</a:t>
            </a:r>
          </a:p>
          <a:p>
            <a:pPr marL="0" indent="0">
              <a:buNone/>
            </a:pPr>
            <a:endParaRPr lang="en-US" dirty="0" smtClean="0"/>
          </a:p>
          <a:p>
            <a:r>
              <a:rPr lang="en-US" dirty="0" smtClean="0"/>
              <a:t>Records of the sense line locations were not included in the work package; therefore, their relocation was not specified as part of the work process</a:t>
            </a:r>
            <a:endParaRPr lang="en-US" dirty="0" smtClean="0">
              <a:solidFill>
                <a:srgbClr val="FF0000"/>
              </a:solidFill>
            </a:endParaRPr>
          </a:p>
          <a:p>
            <a:endParaRPr lang="en-US" dirty="0"/>
          </a:p>
          <a:p>
            <a:r>
              <a:rPr lang="en-US" dirty="0" smtClean="0"/>
              <a:t>No formal Management of Change (MOC) was conducted to analyze the risks and appropriate counter-measures of the project</a:t>
            </a:r>
            <a:endParaRPr lang="en-US" dirty="0"/>
          </a:p>
        </p:txBody>
      </p:sp>
      <p:sp>
        <p:nvSpPr>
          <p:cNvPr id="4" name="Date Placeholder 3"/>
          <p:cNvSpPr>
            <a:spLocks noGrp="1"/>
          </p:cNvSpPr>
          <p:nvPr>
            <p:ph type="dt" sz="half" idx="2"/>
          </p:nvPr>
        </p:nvSpPr>
        <p:spPr/>
        <p:txBody>
          <a:bodyPr/>
          <a:lstStyle/>
          <a:p>
            <a:fld id="{05B165B3-CA9F-4247-9B86-9F339461A9DC}" type="datetime4">
              <a:rPr lang="en-US" smtClean="0"/>
              <a:t>September 13, 2019</a:t>
            </a:fld>
            <a:endParaRPr lang="en-US" dirty="0"/>
          </a:p>
        </p:txBody>
      </p:sp>
      <p:sp>
        <p:nvSpPr>
          <p:cNvPr id="5" name="Slide Number Placeholder 4"/>
          <p:cNvSpPr>
            <a:spLocks noGrp="1"/>
          </p:cNvSpPr>
          <p:nvPr>
            <p:ph type="sldNum" sz="quarter" idx="4"/>
          </p:nvPr>
        </p:nvSpPr>
        <p:spPr/>
        <p:txBody>
          <a:bodyPr/>
          <a:lstStyle/>
          <a:p>
            <a:fld id="{AEDA1C9F-493B-1949-8986-469B5A47FFD6}" type="slidenum">
              <a:rPr lang="en-US" smtClean="0"/>
              <a:pPr/>
              <a:t>5</a:t>
            </a:fld>
            <a:endParaRPr lang="en-US" dirty="0"/>
          </a:p>
        </p:txBody>
      </p:sp>
    </p:spTree>
    <p:extLst>
      <p:ext uri="{BB962C8B-B14F-4D97-AF65-F5344CB8AC3E}">
        <p14:creationId xmlns:p14="http://schemas.microsoft.com/office/powerpoint/2010/main" val="2519922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9813" y="1834622"/>
            <a:ext cx="5986988" cy="3905767"/>
          </a:xfrm>
        </p:spPr>
        <p:txBody>
          <a:bodyPr/>
          <a:lstStyle/>
          <a:p>
            <a:endParaRPr lang="en-US" u="sng" dirty="0" smtClean="0"/>
          </a:p>
          <a:p>
            <a:r>
              <a:rPr lang="en-US" u="sng" dirty="0" smtClean="0"/>
              <a:t>NTSB</a:t>
            </a:r>
          </a:p>
          <a:p>
            <a:r>
              <a:rPr lang="en-US" dirty="0" smtClean="0"/>
              <a:t>Five urgent </a:t>
            </a:r>
            <a:r>
              <a:rPr lang="en-US" dirty="0"/>
              <a:t>r</a:t>
            </a:r>
            <a:r>
              <a:rPr lang="en-US" dirty="0" smtClean="0"/>
              <a:t>ecommendations to the State of Massachusetts and NiSource, Inc.</a:t>
            </a:r>
          </a:p>
          <a:p>
            <a:endParaRPr lang="en-US" dirty="0"/>
          </a:p>
          <a:p>
            <a:endParaRPr lang="en-US" dirty="0" smtClean="0"/>
          </a:p>
          <a:p>
            <a:endParaRPr lang="en-US" dirty="0"/>
          </a:p>
          <a:p>
            <a:r>
              <a:rPr lang="en-US" u="sng" dirty="0" smtClean="0"/>
              <a:t>AGA</a:t>
            </a:r>
          </a:p>
          <a:p>
            <a:r>
              <a:rPr lang="en-US" dirty="0" smtClean="0"/>
              <a:t>Publishes “Leading Practices to Reduce the Possibility of a Natural Gas Over-Pressurization Event” </a:t>
            </a:r>
          </a:p>
          <a:p>
            <a:endParaRPr lang="en-US" u="sng" dirty="0"/>
          </a:p>
        </p:txBody>
      </p:sp>
      <p:sp>
        <p:nvSpPr>
          <p:cNvPr id="3" name="Title 2"/>
          <p:cNvSpPr>
            <a:spLocks noGrp="1"/>
          </p:cNvSpPr>
          <p:nvPr>
            <p:ph type="title"/>
          </p:nvPr>
        </p:nvSpPr>
        <p:spPr/>
        <p:txBody>
          <a:bodyPr/>
          <a:lstStyle/>
          <a:p>
            <a:r>
              <a:rPr lang="en-US" dirty="0" smtClean="0"/>
              <a:t>As a Result…</a:t>
            </a:r>
            <a:endParaRPr lang="en-US" dirty="0"/>
          </a:p>
        </p:txBody>
      </p:sp>
      <p:sp>
        <p:nvSpPr>
          <p:cNvPr id="4" name="Date Placeholder 3"/>
          <p:cNvSpPr>
            <a:spLocks noGrp="1"/>
          </p:cNvSpPr>
          <p:nvPr>
            <p:ph type="dt" sz="half" idx="2"/>
          </p:nvPr>
        </p:nvSpPr>
        <p:spPr/>
        <p:txBody>
          <a:bodyPr/>
          <a:lstStyle/>
          <a:p>
            <a:fld id="{05B165B3-CA9F-4247-9B86-9F339461A9DC}" type="datetime4">
              <a:rPr lang="en-US" smtClean="0"/>
              <a:t>September 13, 2019</a:t>
            </a:fld>
            <a:endParaRPr lang="en-US" dirty="0"/>
          </a:p>
        </p:txBody>
      </p:sp>
      <p:sp>
        <p:nvSpPr>
          <p:cNvPr id="5" name="Slide Number Placeholder 4"/>
          <p:cNvSpPr>
            <a:spLocks noGrp="1"/>
          </p:cNvSpPr>
          <p:nvPr>
            <p:ph type="sldNum" sz="quarter" idx="4"/>
          </p:nvPr>
        </p:nvSpPr>
        <p:spPr/>
        <p:txBody>
          <a:bodyPr/>
          <a:lstStyle/>
          <a:p>
            <a:fld id="{AEDA1C9F-493B-1949-8986-469B5A47FFD6}" type="slidenum">
              <a:rPr lang="en-US" smtClean="0"/>
              <a:pPr/>
              <a:t>6</a:t>
            </a:fld>
            <a:endParaRPr lang="en-US" dirty="0"/>
          </a:p>
        </p:txBody>
      </p:sp>
      <p:pic>
        <p:nvPicPr>
          <p:cNvPr id="6" name="Picture 5">
            <a:extLst>
              <a:ext uri="{FF2B5EF4-FFF2-40B4-BE49-F238E27FC236}">
                <a16:creationId xmlns:a16="http://schemas.microsoft.com/office/drawing/2014/main" xmlns="" id="{18B1D5B6-2DE2-4AEB-8DD3-D599A4985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11" y="1975250"/>
            <a:ext cx="1501425" cy="1501425"/>
          </a:xfrm>
          <a:prstGeom prst="rect">
            <a:avLst/>
          </a:prstGeom>
        </p:spPr>
      </p:pic>
      <p:pic>
        <p:nvPicPr>
          <p:cNvPr id="7" name="Picture 6">
            <a:extLst>
              <a:ext uri="{FF2B5EF4-FFF2-40B4-BE49-F238E27FC236}">
                <a16:creationId xmlns:a16="http://schemas.microsoft.com/office/drawing/2014/main" xmlns="" id="{4B4A6A9C-EAA4-4549-81CD-B23958CFB2E2}"/>
              </a:ext>
            </a:extLst>
          </p:cNvPr>
          <p:cNvPicPr>
            <a:picLocks noChangeAspect="1"/>
          </p:cNvPicPr>
          <p:nvPr/>
        </p:nvPicPr>
        <p:blipFill rotWithShape="1">
          <a:blip r:embed="rId3">
            <a:extLst>
              <a:ext uri="{28A0092B-C50C-407E-A947-70E740481C1C}">
                <a14:useLocalDpi xmlns:a14="http://schemas.microsoft.com/office/drawing/2010/main" val="0"/>
              </a:ext>
            </a:extLst>
          </a:blip>
          <a:srcRect l="5836" t="4649" r="7802" b="17467"/>
          <a:stretch/>
        </p:blipFill>
        <p:spPr>
          <a:xfrm>
            <a:off x="782733" y="3698924"/>
            <a:ext cx="1821180" cy="1165689"/>
          </a:xfrm>
          <a:prstGeom prst="rect">
            <a:avLst/>
          </a:prstGeom>
        </p:spPr>
      </p:pic>
    </p:spTree>
    <p:extLst>
      <p:ext uri="{BB962C8B-B14F-4D97-AF65-F5344CB8AC3E}">
        <p14:creationId xmlns:p14="http://schemas.microsoft.com/office/powerpoint/2010/main" val="33669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Response</a:t>
            </a:r>
            <a:endParaRPr lang="en-US" dirty="0"/>
          </a:p>
        </p:txBody>
      </p:sp>
      <p:sp>
        <p:nvSpPr>
          <p:cNvPr id="7" name="Text Placeholder 6"/>
          <p:cNvSpPr>
            <a:spLocks noGrp="1"/>
          </p:cNvSpPr>
          <p:nvPr>
            <p:ph type="body" sz="quarter" idx="10"/>
          </p:nvPr>
        </p:nvSpPr>
        <p:spPr/>
        <p:txBody>
          <a:bodyPr/>
          <a:lstStyle/>
          <a:p>
            <a:r>
              <a:rPr lang="en-US" dirty="0"/>
              <a:t>C</a:t>
            </a:r>
            <a:r>
              <a:rPr lang="en-US" dirty="0" smtClean="0"/>
              <a:t>ompanies employ both procedural and physical safeguards for abnormal operating conditions like an over-pressure event</a:t>
            </a:r>
          </a:p>
          <a:p>
            <a:pPr marL="0" indent="0">
              <a:buNone/>
            </a:pPr>
            <a:endParaRPr lang="en-US" dirty="0" smtClean="0"/>
          </a:p>
          <a:p>
            <a:pPr marL="914400" lvl="1" indent="-457200">
              <a:buFont typeface="+mj-lt"/>
              <a:buAutoNum type="arabicPeriod"/>
            </a:pPr>
            <a:r>
              <a:rPr lang="en-US" dirty="0" smtClean="0"/>
              <a:t>What are your potential sources of over-pressure?</a:t>
            </a:r>
          </a:p>
          <a:p>
            <a:pPr marL="914400" lvl="1" indent="-457200">
              <a:buFont typeface="+mj-lt"/>
              <a:buAutoNum type="arabicPeriod"/>
            </a:pPr>
            <a:r>
              <a:rPr lang="en-US" dirty="0" smtClean="0"/>
              <a:t>What procedures/equipment do you have in place to protect against over-pressure?</a:t>
            </a:r>
          </a:p>
          <a:p>
            <a:pPr marL="914400" lvl="1" indent="-457200">
              <a:buFont typeface="+mj-lt"/>
              <a:buAutoNum type="arabicPeriod"/>
            </a:pPr>
            <a:r>
              <a:rPr lang="en-US" dirty="0" smtClean="0"/>
              <a:t>Are there any gaps or room for improvement?</a:t>
            </a:r>
          </a:p>
          <a:p>
            <a:endParaRPr lang="en-US" dirty="0"/>
          </a:p>
          <a:p>
            <a:endParaRPr lang="en-US" dirty="0" smtClean="0"/>
          </a:p>
        </p:txBody>
      </p:sp>
      <p:sp>
        <p:nvSpPr>
          <p:cNvPr id="4" name="Date Placeholder 3"/>
          <p:cNvSpPr>
            <a:spLocks noGrp="1"/>
          </p:cNvSpPr>
          <p:nvPr>
            <p:ph type="dt" sz="half" idx="2"/>
          </p:nvPr>
        </p:nvSpPr>
        <p:spPr/>
        <p:txBody>
          <a:bodyPr/>
          <a:lstStyle/>
          <a:p>
            <a:fld id="{05B165B3-CA9F-4247-9B86-9F339461A9DC}" type="datetime4">
              <a:rPr lang="en-US" smtClean="0"/>
              <a:t>September 13, 2019</a:t>
            </a:fld>
            <a:endParaRPr lang="en-US" dirty="0"/>
          </a:p>
        </p:txBody>
      </p:sp>
      <p:sp>
        <p:nvSpPr>
          <p:cNvPr id="5" name="Slide Number Placeholder 4"/>
          <p:cNvSpPr>
            <a:spLocks noGrp="1"/>
          </p:cNvSpPr>
          <p:nvPr>
            <p:ph type="sldNum" sz="quarter" idx="4"/>
          </p:nvPr>
        </p:nvSpPr>
        <p:spPr/>
        <p:txBody>
          <a:bodyPr/>
          <a:lstStyle/>
          <a:p>
            <a:fld id="{AEDA1C9F-493B-1949-8986-469B5A47FFD6}" type="slidenum">
              <a:rPr lang="en-US" smtClean="0"/>
              <a:pPr/>
              <a:t>7</a:t>
            </a:fld>
            <a:endParaRPr lang="en-US" dirty="0"/>
          </a:p>
        </p:txBody>
      </p:sp>
    </p:spTree>
    <p:extLst>
      <p:ext uri="{BB962C8B-B14F-4D97-AF65-F5344CB8AC3E}">
        <p14:creationId xmlns:p14="http://schemas.microsoft.com/office/powerpoint/2010/main" val="151021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8776" y="1222479"/>
            <a:ext cx="8234889" cy="3905767"/>
          </a:xfrm>
        </p:spPr>
        <p:txBody>
          <a:bodyPr>
            <a:normAutofit fontScale="92500" lnSpcReduction="10000"/>
          </a:bodyPr>
          <a:lstStyle/>
          <a:p>
            <a:pPr marL="342900" indent="-342900">
              <a:buFont typeface="+mj-lt"/>
              <a:buAutoNum type="arabicPeriod"/>
            </a:pPr>
            <a:r>
              <a:rPr lang="en-US" dirty="0" smtClean="0"/>
              <a:t>Ensure adequate Subject Matter Expert (SME) review of engineered drawings.</a:t>
            </a:r>
          </a:p>
          <a:p>
            <a:pPr marL="342900" indent="-342900">
              <a:buFont typeface="+mj-lt"/>
              <a:buAutoNum type="arabicPeriod"/>
            </a:pPr>
            <a:endParaRPr lang="en-US" dirty="0" smtClean="0"/>
          </a:p>
          <a:p>
            <a:pPr marL="342900" indent="-342900">
              <a:buFont typeface="+mj-lt"/>
              <a:buAutoNum type="arabicPeriod"/>
            </a:pPr>
            <a:r>
              <a:rPr lang="en-US" dirty="0" smtClean="0"/>
              <a:t>Evaluate </a:t>
            </a:r>
            <a:r>
              <a:rPr lang="en-US" dirty="0"/>
              <a:t>current or implement comprehensive review process for construction, commissioning and take-down plans</a:t>
            </a:r>
            <a:r>
              <a:rPr lang="en-US" dirty="0" smtClean="0"/>
              <a:t>.</a:t>
            </a:r>
          </a:p>
          <a:p>
            <a:pPr marL="342900" indent="-342900">
              <a:buFont typeface="+mj-lt"/>
              <a:buAutoNum type="arabicPeriod"/>
            </a:pPr>
            <a:endParaRPr lang="en-US" dirty="0"/>
          </a:p>
          <a:p>
            <a:pPr marL="342900" indent="-342900">
              <a:buFont typeface="+mj-lt"/>
              <a:buAutoNum type="arabicPeriod"/>
            </a:pPr>
            <a:r>
              <a:rPr lang="en-US" dirty="0" smtClean="0"/>
              <a:t>Review records management system to ensure all records are accurate, reliable and complete, particularly as they relate to pressure control and over-pressure protection.</a:t>
            </a:r>
          </a:p>
          <a:p>
            <a:pPr marL="342900" indent="-342900">
              <a:buFont typeface="+mj-lt"/>
              <a:buAutoNum type="arabicPeriod"/>
            </a:pPr>
            <a:endParaRPr lang="en-US" dirty="0"/>
          </a:p>
          <a:p>
            <a:pPr marL="342900" indent="-342900">
              <a:buFont typeface="+mj-lt"/>
              <a:buAutoNum type="arabicPeriod"/>
            </a:pPr>
            <a:r>
              <a:rPr lang="en-US" dirty="0" smtClean="0"/>
              <a:t>Implement an MOC process to present, analyze and propose countermeasures to project risks.</a:t>
            </a:r>
          </a:p>
          <a:p>
            <a:pPr marL="342900" indent="-342900">
              <a:buFont typeface="+mj-lt"/>
              <a:buAutoNum type="arabicPeriod"/>
            </a:pPr>
            <a:endParaRPr lang="en-US" dirty="0"/>
          </a:p>
          <a:p>
            <a:pPr marL="342900" indent="-342900">
              <a:buFont typeface="+mj-lt"/>
              <a:buAutoNum type="arabicPeriod"/>
            </a:pPr>
            <a:r>
              <a:rPr lang="en-US" dirty="0" smtClean="0"/>
              <a:t>Develop control procedures to safely execute changes approved through the MOC process including pressure monitoring points and critical personnel.</a:t>
            </a:r>
          </a:p>
          <a:p>
            <a:pPr marL="342900" indent="-342900">
              <a:buFont typeface="+mj-lt"/>
              <a:buAutoNum type="arabicPeriod"/>
            </a:pPr>
            <a:endParaRPr lang="en-US" dirty="0"/>
          </a:p>
          <a:p>
            <a:pPr marL="342900" indent="-342900">
              <a:buFont typeface="+mj-lt"/>
              <a:buAutoNum type="arabicPeriod"/>
            </a:pPr>
            <a:endParaRPr lang="en-US" dirty="0" smtClean="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smtClean="0"/>
          </a:p>
        </p:txBody>
      </p:sp>
      <p:sp>
        <p:nvSpPr>
          <p:cNvPr id="3" name="Title 2"/>
          <p:cNvSpPr>
            <a:spLocks noGrp="1"/>
          </p:cNvSpPr>
          <p:nvPr>
            <p:ph type="title"/>
          </p:nvPr>
        </p:nvSpPr>
        <p:spPr/>
        <p:txBody>
          <a:bodyPr/>
          <a:lstStyle/>
          <a:p>
            <a:r>
              <a:rPr lang="en-US" dirty="0" smtClean="0"/>
              <a:t>NTSB Recommendations</a:t>
            </a:r>
            <a:endParaRPr lang="en-US" dirty="0"/>
          </a:p>
        </p:txBody>
      </p:sp>
      <p:sp>
        <p:nvSpPr>
          <p:cNvPr id="4" name="Date Placeholder 3"/>
          <p:cNvSpPr>
            <a:spLocks noGrp="1"/>
          </p:cNvSpPr>
          <p:nvPr>
            <p:ph type="dt" sz="half" idx="2"/>
          </p:nvPr>
        </p:nvSpPr>
        <p:spPr/>
        <p:txBody>
          <a:bodyPr/>
          <a:lstStyle/>
          <a:p>
            <a:fld id="{05B165B3-CA9F-4247-9B86-9F339461A9DC}" type="datetime4">
              <a:rPr lang="en-US" smtClean="0"/>
              <a:t>September 13, 2019</a:t>
            </a:fld>
            <a:endParaRPr lang="en-US" dirty="0"/>
          </a:p>
        </p:txBody>
      </p:sp>
      <p:sp>
        <p:nvSpPr>
          <p:cNvPr id="5" name="Slide Number Placeholder 4"/>
          <p:cNvSpPr>
            <a:spLocks noGrp="1"/>
          </p:cNvSpPr>
          <p:nvPr>
            <p:ph type="sldNum" sz="quarter" idx="4"/>
          </p:nvPr>
        </p:nvSpPr>
        <p:spPr/>
        <p:txBody>
          <a:bodyPr/>
          <a:lstStyle/>
          <a:p>
            <a:fld id="{AEDA1C9F-493B-1949-8986-469B5A47FFD6}" type="slidenum">
              <a:rPr lang="en-US" smtClean="0"/>
              <a:pPr/>
              <a:t>8</a:t>
            </a:fld>
            <a:endParaRPr lang="en-US" dirty="0"/>
          </a:p>
        </p:txBody>
      </p:sp>
    </p:spTree>
    <p:extLst>
      <p:ext uri="{BB962C8B-B14F-4D97-AF65-F5344CB8AC3E}">
        <p14:creationId xmlns:p14="http://schemas.microsoft.com/office/powerpoint/2010/main" val="96158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1913" y="1778739"/>
            <a:ext cx="6009848" cy="3905767"/>
          </a:xfrm>
        </p:spPr>
        <p:txBody>
          <a:bodyPr>
            <a:normAutofit fontScale="92500" lnSpcReduction="10000"/>
          </a:bodyPr>
          <a:lstStyle/>
          <a:p>
            <a:pPr marL="342900" indent="-342900">
              <a:buFont typeface="+mj-lt"/>
              <a:buAutoNum type="arabicPeriod" startAt="6"/>
            </a:pPr>
            <a:r>
              <a:rPr lang="en-US" dirty="0" smtClean="0"/>
              <a:t>Standardization of regulator station and meter set designs</a:t>
            </a:r>
          </a:p>
          <a:p>
            <a:pPr marL="342900" indent="-342900">
              <a:buFont typeface="+mj-lt"/>
              <a:buAutoNum type="arabicPeriod" startAt="6"/>
            </a:pPr>
            <a:endParaRPr lang="en-US" dirty="0"/>
          </a:p>
          <a:p>
            <a:pPr marL="342900" indent="-342900">
              <a:buFont typeface="+mj-lt"/>
              <a:buAutoNum type="arabicPeriod" startAt="6"/>
            </a:pPr>
            <a:r>
              <a:rPr lang="en-US" dirty="0" smtClean="0"/>
              <a:t>Tertiary over-pressure protection (slam-shut or full relief with standby-monitor configuration)</a:t>
            </a:r>
          </a:p>
          <a:p>
            <a:pPr marL="342900" indent="-342900">
              <a:buFont typeface="+mj-lt"/>
              <a:buAutoNum type="arabicPeriod" startAt="6"/>
            </a:pPr>
            <a:endParaRPr lang="en-US" dirty="0"/>
          </a:p>
          <a:p>
            <a:pPr marL="342900" indent="-342900">
              <a:buFont typeface="+mj-lt"/>
              <a:buAutoNum type="arabicPeriod" startAt="6"/>
            </a:pPr>
            <a:r>
              <a:rPr lang="en-US" dirty="0" smtClean="0"/>
              <a:t>Increased pressure monitoring (telemetry)</a:t>
            </a:r>
          </a:p>
          <a:p>
            <a:pPr marL="342900" indent="-342900">
              <a:buFont typeface="+mj-lt"/>
              <a:buAutoNum type="arabicPeriod" startAt="6"/>
            </a:pPr>
            <a:endParaRPr lang="en-US" dirty="0"/>
          </a:p>
          <a:p>
            <a:pPr marL="342900" indent="-342900">
              <a:buFont typeface="+mj-lt"/>
              <a:buAutoNum type="arabicPeriod" startAt="6"/>
            </a:pPr>
            <a:r>
              <a:rPr lang="en-US" dirty="0" smtClean="0"/>
              <a:t>Security of facilities – prevent vandalism AND operator error</a:t>
            </a:r>
          </a:p>
          <a:p>
            <a:pPr marL="342900" indent="-342900">
              <a:buFont typeface="+mj-lt"/>
              <a:buAutoNum type="arabicPeriod" startAt="6"/>
            </a:pPr>
            <a:endParaRPr lang="en-US" dirty="0"/>
          </a:p>
          <a:p>
            <a:pPr marL="342900" indent="-342900">
              <a:buFont typeface="+mj-lt"/>
              <a:buAutoNum type="arabicPeriod" startAt="6"/>
            </a:pPr>
            <a:r>
              <a:rPr lang="en-US" dirty="0" smtClean="0"/>
              <a:t>Increased training and awareness for operators and contractors</a:t>
            </a:r>
          </a:p>
          <a:p>
            <a:pPr marL="342900" indent="-342900">
              <a:buFont typeface="+mj-lt"/>
              <a:buAutoNum type="arabicPeriod" startAt="6"/>
            </a:pPr>
            <a:endParaRPr lang="en-US" dirty="0"/>
          </a:p>
          <a:p>
            <a:pPr marL="342900" indent="-342900">
              <a:buFont typeface="+mj-lt"/>
              <a:buAutoNum type="arabicPeriod" startAt="6"/>
            </a:pPr>
            <a:r>
              <a:rPr lang="en-US" dirty="0" smtClean="0"/>
              <a:t>Incorporate over-pressure into your DIMP/TIMP plan</a:t>
            </a:r>
          </a:p>
          <a:p>
            <a:pPr marL="342900" indent="-342900">
              <a:buFont typeface="+mj-lt"/>
              <a:buAutoNum type="arabicPeriod" startAt="6"/>
            </a:pPr>
            <a:endParaRPr lang="en-US" dirty="0"/>
          </a:p>
          <a:p>
            <a:pPr marL="342900" indent="-342900">
              <a:buFont typeface="+mj-lt"/>
              <a:buAutoNum type="arabicPeriod" startAt="6"/>
            </a:pPr>
            <a:endParaRPr lang="en-US" dirty="0"/>
          </a:p>
        </p:txBody>
      </p:sp>
      <p:sp>
        <p:nvSpPr>
          <p:cNvPr id="3" name="Title 2"/>
          <p:cNvSpPr>
            <a:spLocks noGrp="1"/>
          </p:cNvSpPr>
          <p:nvPr>
            <p:ph type="title"/>
          </p:nvPr>
        </p:nvSpPr>
        <p:spPr/>
        <p:txBody>
          <a:bodyPr/>
          <a:lstStyle/>
          <a:p>
            <a:r>
              <a:rPr lang="en-US" dirty="0" smtClean="0"/>
              <a:t>Other Recommendations</a:t>
            </a:r>
            <a:br>
              <a:rPr lang="en-US" dirty="0" smtClean="0"/>
            </a:br>
            <a:endParaRPr lang="en-US" dirty="0"/>
          </a:p>
        </p:txBody>
      </p:sp>
      <p:sp>
        <p:nvSpPr>
          <p:cNvPr id="4" name="Date Placeholder 3"/>
          <p:cNvSpPr>
            <a:spLocks noGrp="1"/>
          </p:cNvSpPr>
          <p:nvPr>
            <p:ph type="dt" sz="half" idx="2"/>
          </p:nvPr>
        </p:nvSpPr>
        <p:spPr/>
        <p:txBody>
          <a:bodyPr/>
          <a:lstStyle/>
          <a:p>
            <a:fld id="{05B165B3-CA9F-4247-9B86-9F339461A9DC}" type="datetime4">
              <a:rPr lang="en-US" smtClean="0"/>
              <a:t>September 13, 2019</a:t>
            </a:fld>
            <a:endParaRPr lang="en-US" dirty="0"/>
          </a:p>
        </p:txBody>
      </p:sp>
      <p:sp>
        <p:nvSpPr>
          <p:cNvPr id="5" name="Slide Number Placeholder 4"/>
          <p:cNvSpPr>
            <a:spLocks noGrp="1"/>
          </p:cNvSpPr>
          <p:nvPr>
            <p:ph type="sldNum" sz="quarter" idx="4"/>
          </p:nvPr>
        </p:nvSpPr>
        <p:spPr/>
        <p:txBody>
          <a:bodyPr/>
          <a:lstStyle/>
          <a:p>
            <a:fld id="{AEDA1C9F-493B-1949-8986-469B5A47FFD6}" type="slidenum">
              <a:rPr lang="en-US" smtClean="0"/>
              <a:pPr/>
              <a:t>9</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940" y="2428900"/>
            <a:ext cx="1249680" cy="233934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0000"/>
          <a:stretch/>
        </p:blipFill>
        <p:spPr>
          <a:xfrm>
            <a:off x="6866002" y="193324"/>
            <a:ext cx="2277998" cy="2277998"/>
          </a:xfrm>
          <a:prstGeom prst="rect">
            <a:avLst/>
          </a:prstGeom>
        </p:spPr>
      </p:pic>
    </p:spTree>
    <p:extLst>
      <p:ext uri="{BB962C8B-B14F-4D97-AF65-F5344CB8AC3E}">
        <p14:creationId xmlns:p14="http://schemas.microsoft.com/office/powerpoint/2010/main" val="94276674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ominionEnergy_PowerPoint_Template">
  <a:themeElements>
    <a:clrScheme name="Dominion">
      <a:dk1>
        <a:sysClr val="windowText" lastClr="000000"/>
      </a:dk1>
      <a:lt1>
        <a:sysClr val="window" lastClr="FFFFFF"/>
      </a:lt1>
      <a:dk2>
        <a:srgbClr val="0072CE"/>
      </a:dk2>
      <a:lt2>
        <a:srgbClr val="FFFFFF"/>
      </a:lt2>
      <a:accent1>
        <a:srgbClr val="0072CE"/>
      </a:accent1>
      <a:accent2>
        <a:srgbClr val="1D4F91"/>
      </a:accent2>
      <a:accent3>
        <a:srgbClr val="009639"/>
      </a:accent3>
      <a:accent4>
        <a:srgbClr val="A15A95"/>
      </a:accent4>
      <a:accent5>
        <a:srgbClr val="C8102E"/>
      </a:accent5>
      <a:accent6>
        <a:srgbClr val="FF8700"/>
      </a:accent6>
      <a:hlink>
        <a:srgbClr val="768692"/>
      </a:hlink>
      <a:folHlink>
        <a:srgbClr val="E0A5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ROC Committee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ominion">
    <a:dk1>
      <a:sysClr val="windowText" lastClr="000000"/>
    </a:dk1>
    <a:lt1>
      <a:sysClr val="window" lastClr="FFFFFF"/>
    </a:lt1>
    <a:dk2>
      <a:srgbClr val="0072CE"/>
    </a:dk2>
    <a:lt2>
      <a:srgbClr val="FFFFFF"/>
    </a:lt2>
    <a:accent1>
      <a:srgbClr val="0072CE"/>
    </a:accent1>
    <a:accent2>
      <a:srgbClr val="1D4F91"/>
    </a:accent2>
    <a:accent3>
      <a:srgbClr val="009639"/>
    </a:accent3>
    <a:accent4>
      <a:srgbClr val="A15A95"/>
    </a:accent4>
    <a:accent5>
      <a:srgbClr val="C8102E"/>
    </a:accent5>
    <a:accent6>
      <a:srgbClr val="FF8700"/>
    </a:accent6>
    <a:hlink>
      <a:srgbClr val="768692"/>
    </a:hlink>
    <a:folHlink>
      <a:srgbClr val="E0A526"/>
    </a:folHlink>
  </a:clrScheme>
</a:themeOverride>
</file>

<file path=ppt/theme/themeOverride2.xml><?xml version="1.0" encoding="utf-8"?>
<a:themeOverride xmlns:a="http://schemas.openxmlformats.org/drawingml/2006/main">
  <a:clrScheme name="Dominion">
    <a:dk1>
      <a:sysClr val="windowText" lastClr="000000"/>
    </a:dk1>
    <a:lt1>
      <a:sysClr val="window" lastClr="FFFFFF"/>
    </a:lt1>
    <a:dk2>
      <a:srgbClr val="0072CE"/>
    </a:dk2>
    <a:lt2>
      <a:srgbClr val="FFFFFF"/>
    </a:lt2>
    <a:accent1>
      <a:srgbClr val="0072CE"/>
    </a:accent1>
    <a:accent2>
      <a:srgbClr val="1D4F91"/>
    </a:accent2>
    <a:accent3>
      <a:srgbClr val="009639"/>
    </a:accent3>
    <a:accent4>
      <a:srgbClr val="A15A95"/>
    </a:accent4>
    <a:accent5>
      <a:srgbClr val="C8102E"/>
    </a:accent5>
    <a:accent6>
      <a:srgbClr val="FF8700"/>
    </a:accent6>
    <a:hlink>
      <a:srgbClr val="768692"/>
    </a:hlink>
    <a:folHlink>
      <a:srgbClr val="E0A52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C71224EB6624E9DC6A4146758F383" ma:contentTypeVersion="2" ma:contentTypeDescription="Create a new document." ma:contentTypeScope="" ma:versionID="3159eb925dbcf9b769cfc3e84582e00a">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5E7729-3F20-4D99-8CA5-A2ADF8148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BC58E7-DFA2-4A82-A412-72C69D714B5E}">
  <ds:schemaRefs>
    <ds:schemaRef ds:uri="http://purl.org/dc/terms/"/>
    <ds:schemaRef ds:uri="http://schemas.microsoft.com/sharepoint/v3"/>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1D6B49E-DF2F-4F80-938C-1D601D3B93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DominionEnergy_PowerPoint_Template.potx</Template>
  <TotalTime>910</TotalTime>
  <Words>458</Words>
  <Application>Microsoft Office PowerPoint</Application>
  <PresentationFormat>On-screen Show (4:3)</PresentationFormat>
  <Paragraphs>75</Paragraphs>
  <Slides>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Rockwell</vt:lpstr>
      <vt:lpstr>DominionEnergy_PowerPoint_Template</vt:lpstr>
      <vt:lpstr>FROC Committee Slide Deck</vt:lpstr>
      <vt:lpstr>Protecting Your Company from an Over-Pressure Event</vt:lpstr>
      <vt:lpstr>Merrimack Valley Incident – September 13, 2018</vt:lpstr>
      <vt:lpstr>How did this happen?</vt:lpstr>
      <vt:lpstr>PowerPoint Presentation</vt:lpstr>
      <vt:lpstr>Findings</vt:lpstr>
      <vt:lpstr>As a Result…</vt:lpstr>
      <vt:lpstr>Response</vt:lpstr>
      <vt:lpstr>NTSB Recommendations</vt:lpstr>
      <vt:lpstr>Other Recommendations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Engert</dc:creator>
  <cp:lastModifiedBy>Connie Hendricks</cp:lastModifiedBy>
  <cp:revision>80</cp:revision>
  <dcterms:created xsi:type="dcterms:W3CDTF">2017-02-07T14:17:27Z</dcterms:created>
  <dcterms:modified xsi:type="dcterms:W3CDTF">2019-09-13T17:06:32Z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0x0101004E3C71224EB6624E9DC6A4146758F383</vt:lpwstr>
  </property>
</Properties>
</file>